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711" r:id="rId5"/>
    <p:sldMasterId id="2147483660" r:id="rId6"/>
    <p:sldMasterId id="2147483681" r:id="rId7"/>
  </p:sldMasterIdLst>
  <p:notesMasterIdLst>
    <p:notesMasterId r:id="rId27"/>
  </p:notesMasterIdLst>
  <p:sldIdLst>
    <p:sldId id="256" r:id="rId8"/>
    <p:sldId id="471" r:id="rId9"/>
    <p:sldId id="257" r:id="rId10"/>
    <p:sldId id="292" r:id="rId11"/>
    <p:sldId id="467" r:id="rId12"/>
    <p:sldId id="274" r:id="rId13"/>
    <p:sldId id="295" r:id="rId14"/>
    <p:sldId id="470" r:id="rId15"/>
    <p:sldId id="282" r:id="rId16"/>
    <p:sldId id="472" r:id="rId17"/>
    <p:sldId id="462" r:id="rId18"/>
    <p:sldId id="313" r:id="rId19"/>
    <p:sldId id="483" r:id="rId20"/>
    <p:sldId id="484" r:id="rId21"/>
    <p:sldId id="311" r:id="rId22"/>
    <p:sldId id="314" r:id="rId23"/>
    <p:sldId id="474" r:id="rId24"/>
    <p:sldId id="468" r:id="rId25"/>
    <p:sldId id="463" r:id="rId26"/>
  </p:sldIdLst>
  <p:sldSz cx="9144000" cy="6858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BC3427-AD6B-4A2F-AEE8-F819FE496A6A}" v="2265" dt="2019-08-06T12:52:13.045"/>
    <p1510:client id="{E142AF8C-4223-43EC-8F41-EF8E66B6254A}" v="2" dt="2019-08-06T12:43:13.097"/>
    <p1510:client id="{E2597DA9-039B-4E6F-A322-972035D45BE5}" v="3258" dt="2019-08-05T13:40:54.89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35" autoAdjust="0"/>
  </p:normalViewPr>
  <p:slideViewPr>
    <p:cSldViewPr snapToGrid="0">
      <p:cViewPr varScale="1">
        <p:scale>
          <a:sx n="57" d="100"/>
          <a:sy n="57" d="100"/>
        </p:scale>
        <p:origin x="1776" y="48"/>
      </p:cViewPr>
      <p:guideLst/>
    </p:cSldViewPr>
  </p:slideViewPr>
  <p:notesTextViewPr>
    <p:cViewPr>
      <p:scale>
        <a:sx n="1" d="1"/>
        <a:sy n="1" d="1"/>
      </p:scale>
      <p:origin x="0" y="0"/>
    </p:cViewPr>
  </p:notesTextViewPr>
  <p:sorterViewPr>
    <p:cViewPr>
      <p:scale>
        <a:sx n="100" d="100"/>
        <a:sy n="100" d="100"/>
      </p:scale>
      <p:origin x="0" y="-55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D00CAFBB-1F9F-4DBD-88C7-3C944C1B6787}" type="datetimeFigureOut">
              <a:rPr lang="nl-NL" smtClean="0"/>
              <a:t>6-8-2019</a:t>
            </a:fld>
            <a:endParaRPr lang="nl-NL"/>
          </a:p>
        </p:txBody>
      </p:sp>
      <p:sp>
        <p:nvSpPr>
          <p:cNvPr id="4" name="Tijdelijke aanduiding voor dia-afbeelding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E4365825-2E1D-4E16-B395-76DDE194ECF0}" type="slidenum">
              <a:rPr lang="nl-NL" smtClean="0"/>
              <a:t>‹nr.›</a:t>
            </a:fld>
            <a:endParaRPr lang="nl-NL"/>
          </a:p>
        </p:txBody>
      </p:sp>
    </p:spTree>
    <p:extLst>
      <p:ext uri="{BB962C8B-B14F-4D97-AF65-F5344CB8AC3E}">
        <p14:creationId xmlns:p14="http://schemas.microsoft.com/office/powerpoint/2010/main" val="655271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BEA7F79-CDD3-4D31-A921-1934E1833DF1}" type="slidenum">
              <a:rPr lang="nl-NL" smtClean="0"/>
              <a:t>1</a:t>
            </a:fld>
            <a:endParaRPr lang="nl-NL"/>
          </a:p>
        </p:txBody>
      </p:sp>
    </p:spTree>
    <p:extLst>
      <p:ext uri="{BB962C8B-B14F-4D97-AF65-F5344CB8AC3E}">
        <p14:creationId xmlns:p14="http://schemas.microsoft.com/office/powerpoint/2010/main" val="1724661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nl-NL" sz="1200" b="0" dirty="0"/>
              <a:t>Aanvulling: dit zijn de vragen die de PL op ieder moment tijdens de uitvoering inzichtelijk wil hebben! </a:t>
            </a:r>
          </a:p>
          <a:p>
            <a:endParaRPr lang="nl-NL" sz="1200" b="0" dirty="0"/>
          </a:p>
          <a:p>
            <a:r>
              <a:rPr lang="nl-NL" sz="1200" b="0" dirty="0"/>
              <a:t>Voorwaardelijk voor de beheersing van de uitvoering is het PLAN (op elk niveau). Daarin zijn je normen, aspecten en toleranties opgenomen waar het project aan moet voldoen en waarmee je de uitvoering gaat aansturen.</a:t>
            </a:r>
          </a:p>
          <a:p>
            <a:r>
              <a:rPr lang="nl-NL" sz="1200" b="0" dirty="0"/>
              <a:t>Projectleider moet vervolgens meten (CONTROL/CHECK) doen in hoeverre nog voldaan wordt aan de normen zoals opgenomen in het plan (of BUSINESS CASE). Bijpassende vragen zijn dan:….</a:t>
            </a:r>
          </a:p>
          <a:p>
            <a:endParaRPr lang="nl-NL" sz="1200" b="0" dirty="0"/>
          </a:p>
          <a:p>
            <a:r>
              <a:rPr lang="nl-NL" sz="1200" b="0" dirty="0"/>
              <a:t>De </a:t>
            </a:r>
            <a:r>
              <a:rPr lang="nl-NL" sz="1200" b="0" dirty="0" err="1"/>
              <a:t>beheerscyclus</a:t>
            </a:r>
            <a:r>
              <a:rPr lang="nl-NL" sz="1200" b="0" dirty="0"/>
              <a:t> wordt continue gevolgd tijdens de uitvoering! </a:t>
            </a:r>
          </a:p>
          <a:p>
            <a:endParaRPr lang="nl-NL" sz="1200" b="0" dirty="0"/>
          </a:p>
        </p:txBody>
      </p:sp>
    </p:spTree>
    <p:extLst>
      <p:ext uri="{BB962C8B-B14F-4D97-AF65-F5344CB8AC3E}">
        <p14:creationId xmlns:p14="http://schemas.microsoft.com/office/powerpoint/2010/main" val="488945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 Niet waar, is te laat B) Waar C) Waar, wel is af te vragen of er voldoende aan risicomanagement is gedaan D) Niet waar E) Niet waar F) Niet waar, kan het belangrijkste beheersinstrument zijn maar niet per definitie G) Niet waar, wekelijks kan adequaat zijn, het gaat er vooral om dat het regelmatig is.</a:t>
            </a:r>
          </a:p>
        </p:txBody>
      </p:sp>
      <p:sp>
        <p:nvSpPr>
          <p:cNvPr id="4" name="Tijdelijke aanduiding voor dianummer 3"/>
          <p:cNvSpPr>
            <a:spLocks noGrp="1"/>
          </p:cNvSpPr>
          <p:nvPr>
            <p:ph type="sldNum" sz="quarter" idx="5"/>
          </p:nvPr>
        </p:nvSpPr>
        <p:spPr/>
        <p:txBody>
          <a:bodyPr/>
          <a:lstStyle/>
          <a:p>
            <a:fld id="{E4365825-2E1D-4E16-B395-76DDE194ECF0}" type="slidenum">
              <a:rPr lang="nl-NL" smtClean="0"/>
              <a:t>11</a:t>
            </a:fld>
            <a:endParaRPr lang="nl-NL"/>
          </a:p>
        </p:txBody>
      </p:sp>
    </p:spTree>
    <p:extLst>
      <p:ext uri="{BB962C8B-B14F-4D97-AF65-F5344CB8AC3E}">
        <p14:creationId xmlns:p14="http://schemas.microsoft.com/office/powerpoint/2010/main" val="3016774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nl-NL" dirty="0">
                <a:latin typeface="Arial" panose="020B0604020202020204" pitchFamily="34" charset="0"/>
              </a:rPr>
              <a:t>Bullet 4: </a:t>
            </a:r>
            <a:r>
              <a:rPr lang="nl-NL" sz="1200" b="0" dirty="0"/>
              <a:t>Evalueer de tijd en het geld dat besteed is aan (afgeronde) activiteiten en verwerk de resultaten hiervan direct in de planning van de nog uit te voeren activiteiten.</a:t>
            </a:r>
          </a:p>
          <a:p>
            <a:endParaRPr lang="en-US" altLang="nl-NL" dirty="0">
              <a:latin typeface="Arial" panose="020B0604020202020204" pitchFamily="34" charset="0"/>
            </a:endParaRPr>
          </a:p>
        </p:txBody>
      </p:sp>
    </p:spTree>
    <p:extLst>
      <p:ext uri="{BB962C8B-B14F-4D97-AF65-F5344CB8AC3E}">
        <p14:creationId xmlns:p14="http://schemas.microsoft.com/office/powerpoint/2010/main" val="1293438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nl-NL" dirty="0">
                <a:latin typeface="Arial" panose="020B0604020202020204" pitchFamily="34" charset="0"/>
              </a:rPr>
              <a:t>De basis </a:t>
            </a:r>
            <a:r>
              <a:rPr lang="en-US" altLang="nl-NL" dirty="0" err="1">
                <a:latin typeface="Arial" panose="020B0604020202020204" pitchFamily="34" charset="0"/>
              </a:rPr>
              <a:t>voor</a:t>
            </a:r>
            <a:r>
              <a:rPr lang="en-US" altLang="nl-NL" dirty="0">
                <a:latin typeface="Arial" panose="020B0604020202020204" pitchFamily="34" charset="0"/>
              </a:rPr>
              <a:t> </a:t>
            </a:r>
            <a:r>
              <a:rPr lang="en-US" altLang="nl-NL" dirty="0" err="1">
                <a:latin typeface="Arial" panose="020B0604020202020204" pitchFamily="34" charset="0"/>
              </a:rPr>
              <a:t>een</a:t>
            </a:r>
            <a:r>
              <a:rPr lang="en-US" altLang="nl-NL" dirty="0">
                <a:latin typeface="Arial" panose="020B0604020202020204" pitchFamily="34" charset="0"/>
              </a:rPr>
              <a:t> </a:t>
            </a:r>
            <a:r>
              <a:rPr lang="en-US" altLang="nl-NL" dirty="0" err="1">
                <a:latin typeface="Arial" panose="020B0604020202020204" pitchFamily="34" charset="0"/>
              </a:rPr>
              <a:t>papieren</a:t>
            </a:r>
            <a:r>
              <a:rPr lang="en-US" altLang="nl-NL" dirty="0">
                <a:latin typeface="Arial" panose="020B0604020202020204" pitchFamily="34" charset="0"/>
              </a:rPr>
              <a:t> rapportage </a:t>
            </a:r>
            <a:r>
              <a:rPr lang="en-US" altLang="nl-NL" dirty="0" err="1">
                <a:latin typeface="Arial" panose="020B0604020202020204" pitchFamily="34" charset="0"/>
              </a:rPr>
              <a:t>zie</a:t>
            </a:r>
            <a:r>
              <a:rPr lang="en-US" altLang="nl-NL" dirty="0">
                <a:latin typeface="Arial" panose="020B0604020202020204" pitchFamily="34" charset="0"/>
              </a:rPr>
              <a:t> je </a:t>
            </a:r>
            <a:r>
              <a:rPr lang="en-US" altLang="nl-NL" dirty="0" err="1">
                <a:latin typeface="Arial" panose="020B0604020202020204" pitchFamily="34" charset="0"/>
              </a:rPr>
              <a:t>terug</a:t>
            </a:r>
            <a:r>
              <a:rPr lang="en-US" altLang="nl-NL" dirty="0">
                <a:latin typeface="Arial" panose="020B0604020202020204" pitchFamily="34" charset="0"/>
              </a:rPr>
              <a:t> in </a:t>
            </a:r>
            <a:r>
              <a:rPr lang="en-US" altLang="nl-NL" dirty="0" err="1">
                <a:latin typeface="Arial" panose="020B0604020202020204" pitchFamily="34" charset="0"/>
              </a:rPr>
              <a:t>dit</a:t>
            </a:r>
            <a:r>
              <a:rPr lang="en-US" altLang="nl-NL" dirty="0">
                <a:latin typeface="Arial" panose="020B0604020202020204" pitchFamily="34" charset="0"/>
              </a:rPr>
              <a:t> </a:t>
            </a:r>
            <a:r>
              <a:rPr lang="en-US" altLang="nl-NL" dirty="0" err="1">
                <a:latin typeface="Arial" panose="020B0604020202020204" pitchFamily="34" charset="0"/>
              </a:rPr>
              <a:t>overzicht</a:t>
            </a:r>
            <a:r>
              <a:rPr lang="en-US" altLang="nl-NL" dirty="0">
                <a:latin typeface="Arial" panose="020B0604020202020204" pitchFamily="34" charset="0"/>
              </a:rPr>
              <a:t>, </a:t>
            </a:r>
            <a:r>
              <a:rPr lang="en-US" altLang="nl-NL" dirty="0" err="1">
                <a:latin typeface="Arial" panose="020B0604020202020204" pitchFamily="34" charset="0"/>
              </a:rPr>
              <a:t>waarbij</a:t>
            </a:r>
            <a:r>
              <a:rPr lang="en-US" altLang="nl-NL" dirty="0">
                <a:latin typeface="Arial" panose="020B0604020202020204" pitchFamily="34" charset="0"/>
              </a:rPr>
              <a:t> je per </a:t>
            </a:r>
            <a:r>
              <a:rPr lang="en-US" altLang="nl-NL" dirty="0" err="1">
                <a:latin typeface="Arial" panose="020B0604020202020204" pitchFamily="34" charset="0"/>
              </a:rPr>
              <a:t>beheersaspect</a:t>
            </a:r>
            <a:r>
              <a:rPr lang="en-US" altLang="nl-NL" dirty="0">
                <a:latin typeface="Arial" panose="020B0604020202020204" pitchFamily="34" charset="0"/>
              </a:rPr>
              <a:t> </a:t>
            </a:r>
            <a:r>
              <a:rPr lang="en-US" altLang="nl-NL" dirty="0" err="1">
                <a:latin typeface="Arial" panose="020B0604020202020204" pitchFamily="34" charset="0"/>
              </a:rPr>
              <a:t>een</a:t>
            </a:r>
            <a:r>
              <a:rPr lang="en-US" altLang="nl-NL" dirty="0">
                <a:latin typeface="Arial" panose="020B0604020202020204" pitchFamily="34" charset="0"/>
              </a:rPr>
              <a:t> </a:t>
            </a:r>
            <a:r>
              <a:rPr lang="en-US" altLang="nl-NL" dirty="0" err="1">
                <a:latin typeface="Arial" panose="020B0604020202020204" pitchFamily="34" charset="0"/>
              </a:rPr>
              <a:t>objectieve</a:t>
            </a:r>
            <a:r>
              <a:rPr lang="en-US" altLang="nl-NL" dirty="0">
                <a:latin typeface="Arial" panose="020B0604020202020204" pitchFamily="34" charset="0"/>
              </a:rPr>
              <a:t> </a:t>
            </a:r>
            <a:r>
              <a:rPr lang="en-US" altLang="nl-NL" dirty="0" err="1">
                <a:latin typeface="Arial" panose="020B0604020202020204" pitchFamily="34" charset="0"/>
              </a:rPr>
              <a:t>weergave</a:t>
            </a:r>
            <a:r>
              <a:rPr lang="en-US" altLang="nl-NL" dirty="0">
                <a:latin typeface="Arial" panose="020B0604020202020204" pitchFamily="34" charset="0"/>
              </a:rPr>
              <a:t> (meting) </a:t>
            </a:r>
            <a:r>
              <a:rPr lang="en-US" altLang="nl-NL" dirty="0" err="1">
                <a:latin typeface="Arial" panose="020B0604020202020204" pitchFamily="34" charset="0"/>
              </a:rPr>
              <a:t>geeft</a:t>
            </a:r>
            <a:r>
              <a:rPr lang="en-US" altLang="nl-NL" dirty="0">
                <a:latin typeface="Arial" panose="020B0604020202020204" pitchFamily="34" charset="0"/>
              </a:rPr>
              <a:t> </a:t>
            </a:r>
            <a:r>
              <a:rPr lang="en-US" altLang="nl-NL" dirty="0" err="1">
                <a:latin typeface="Arial" panose="020B0604020202020204" pitchFamily="34" charset="0"/>
              </a:rPr>
              <a:t>t.o.v</a:t>
            </a:r>
            <a:r>
              <a:rPr lang="en-US" altLang="nl-NL" dirty="0">
                <a:latin typeface="Arial" panose="020B0604020202020204" pitchFamily="34" charset="0"/>
              </a:rPr>
              <a:t>. het </a:t>
            </a:r>
            <a:r>
              <a:rPr lang="en-US" altLang="nl-NL" dirty="0" err="1">
                <a:latin typeface="Arial" panose="020B0604020202020204" pitchFamily="34" charset="0"/>
              </a:rPr>
              <a:t>initiële</a:t>
            </a:r>
            <a:r>
              <a:rPr lang="en-US" altLang="nl-NL" dirty="0">
                <a:latin typeface="Arial" panose="020B0604020202020204" pitchFamily="34" charset="0"/>
              </a:rPr>
              <a:t> plan. </a:t>
            </a:r>
            <a:r>
              <a:rPr lang="en-US" altLang="nl-NL" dirty="0" err="1">
                <a:latin typeface="Arial" panose="020B0604020202020204" pitchFamily="34" charset="0"/>
              </a:rPr>
              <a:t>Veelal</a:t>
            </a:r>
            <a:r>
              <a:rPr lang="en-US" altLang="nl-NL" dirty="0">
                <a:latin typeface="Arial" panose="020B0604020202020204" pitchFamily="34" charset="0"/>
              </a:rPr>
              <a:t> </a:t>
            </a:r>
            <a:r>
              <a:rPr lang="en-US" altLang="nl-NL" dirty="0" err="1">
                <a:latin typeface="Arial" panose="020B0604020202020204" pitchFamily="34" charset="0"/>
              </a:rPr>
              <a:t>gebaseerd</a:t>
            </a:r>
            <a:r>
              <a:rPr lang="en-US" altLang="nl-NL" dirty="0">
                <a:latin typeface="Arial" panose="020B0604020202020204" pitchFamily="34" charset="0"/>
              </a:rPr>
              <a:t> op </a:t>
            </a:r>
            <a:r>
              <a:rPr lang="en-US" altLang="nl-NL" dirty="0" err="1">
                <a:latin typeface="Arial" panose="020B0604020202020204" pitchFamily="34" charset="0"/>
              </a:rPr>
              <a:t>afwijkingen</a:t>
            </a:r>
            <a:r>
              <a:rPr lang="en-US" altLang="nl-NL" dirty="0">
                <a:latin typeface="Arial" panose="020B0604020202020204" pitchFamily="34" charset="0"/>
              </a:rPr>
              <a:t>.</a:t>
            </a:r>
          </a:p>
          <a:p>
            <a:endParaRPr lang="en-US" altLang="nl-NL" dirty="0">
              <a:latin typeface="Arial" panose="020B0604020202020204" pitchFamily="34" charset="0"/>
            </a:endParaRPr>
          </a:p>
          <a:p>
            <a:r>
              <a:rPr lang="en-US" altLang="nl-NL" dirty="0" err="1">
                <a:latin typeface="Arial" panose="020B0604020202020204" pitchFamily="34" charset="0"/>
              </a:rPr>
              <a:t>Aanvullende</a:t>
            </a:r>
            <a:r>
              <a:rPr lang="en-US" altLang="nl-NL" dirty="0">
                <a:latin typeface="Arial" panose="020B0604020202020204" pitchFamily="34" charset="0"/>
              </a:rPr>
              <a:t> </a:t>
            </a:r>
            <a:r>
              <a:rPr lang="en-US" altLang="nl-NL" dirty="0" err="1">
                <a:latin typeface="Arial" panose="020B0604020202020204" pitchFamily="34" charset="0"/>
              </a:rPr>
              <a:t>vragen</a:t>
            </a:r>
            <a:r>
              <a:rPr lang="en-US" altLang="nl-NL" dirty="0">
                <a:latin typeface="Arial" panose="020B0604020202020204" pitchFamily="34" charset="0"/>
              </a:rPr>
              <a:t>: </a:t>
            </a:r>
          </a:p>
          <a:p>
            <a:r>
              <a:rPr lang="en-US" altLang="nl-NL" dirty="0">
                <a:latin typeface="Arial" panose="020B0604020202020204" pitchFamily="34" charset="0"/>
              </a:rPr>
              <a:t>- </a:t>
            </a:r>
            <a:r>
              <a:rPr lang="en-US" altLang="nl-NL" dirty="0" err="1">
                <a:latin typeface="Arial" panose="020B0604020202020204" pitchFamily="34" charset="0"/>
              </a:rPr>
              <a:t>Verantwoordelijkheden</a:t>
            </a:r>
            <a:r>
              <a:rPr lang="en-US" altLang="nl-NL" dirty="0">
                <a:latin typeface="Arial" panose="020B0604020202020204" pitchFamily="34" charset="0"/>
              </a:rPr>
              <a:t> </a:t>
            </a:r>
            <a:r>
              <a:rPr lang="en-US" altLang="nl-NL" dirty="0" err="1">
                <a:latin typeface="Arial" panose="020B0604020202020204" pitchFamily="34" charset="0"/>
              </a:rPr>
              <a:t>vastleggen</a:t>
            </a:r>
            <a:r>
              <a:rPr lang="en-US" altLang="nl-NL" dirty="0">
                <a:latin typeface="Arial" panose="020B0604020202020204" pitchFamily="34" charset="0"/>
              </a:rPr>
              <a:t> in </a:t>
            </a:r>
            <a:r>
              <a:rPr lang="en-US" altLang="nl-NL" dirty="0" err="1">
                <a:latin typeface="Arial" panose="020B0604020202020204" pitchFamily="34" charset="0"/>
              </a:rPr>
              <a:t>een</a:t>
            </a:r>
            <a:r>
              <a:rPr lang="en-US" altLang="nl-NL" dirty="0">
                <a:latin typeface="Arial" panose="020B0604020202020204" pitchFamily="34" charset="0"/>
              </a:rPr>
              <a:t> RACI? In </a:t>
            </a:r>
            <a:r>
              <a:rPr lang="en-US" altLang="nl-NL" dirty="0" err="1">
                <a:latin typeface="Arial" panose="020B0604020202020204" pitchFamily="34" charset="0"/>
              </a:rPr>
              <a:t>hoeverre</a:t>
            </a:r>
            <a:r>
              <a:rPr lang="en-US" altLang="nl-NL" dirty="0">
                <a:latin typeface="Arial" panose="020B0604020202020204" pitchFamily="34" charset="0"/>
              </a:rPr>
              <a:t> doe je </a:t>
            </a:r>
            <a:r>
              <a:rPr lang="en-US" altLang="nl-NL" dirty="0" err="1">
                <a:latin typeface="Arial" panose="020B0604020202020204" pitchFamily="34" charset="0"/>
              </a:rPr>
              <a:t>dit</a:t>
            </a:r>
            <a:r>
              <a:rPr lang="en-US" altLang="nl-NL" dirty="0">
                <a:latin typeface="Arial" panose="020B0604020202020204" pitchFamily="34" charset="0"/>
              </a:rPr>
              <a:t> </a:t>
            </a:r>
            <a:r>
              <a:rPr lang="en-US" altLang="nl-NL" dirty="0" err="1">
                <a:latin typeface="Arial" panose="020B0604020202020204" pitchFamily="34" charset="0"/>
              </a:rPr>
              <a:t>voorafgaand</a:t>
            </a:r>
            <a:r>
              <a:rPr lang="en-US" altLang="nl-NL" dirty="0">
                <a:latin typeface="Arial" panose="020B0604020202020204" pitchFamily="34" charset="0"/>
              </a:rPr>
              <a:t> </a:t>
            </a:r>
            <a:r>
              <a:rPr lang="en-US" altLang="nl-NL" dirty="0" err="1">
                <a:latin typeface="Arial" panose="020B0604020202020204" pitchFamily="34" charset="0"/>
              </a:rPr>
              <a:t>aan</a:t>
            </a:r>
            <a:r>
              <a:rPr lang="en-US" altLang="nl-NL" dirty="0">
                <a:latin typeface="Arial" panose="020B0604020202020204" pitchFamily="34" charset="0"/>
              </a:rPr>
              <a:t> het project? </a:t>
            </a:r>
            <a:r>
              <a:rPr lang="en-US" altLang="nl-NL" dirty="0" err="1">
                <a:latin typeface="Arial" panose="020B0604020202020204" pitchFamily="34" charset="0"/>
              </a:rPr>
              <a:t>Kun</a:t>
            </a:r>
            <a:r>
              <a:rPr lang="en-US" altLang="nl-NL" dirty="0">
                <a:latin typeface="Arial" panose="020B0604020202020204" pitchFamily="34" charset="0"/>
              </a:rPr>
              <a:t> je </a:t>
            </a:r>
            <a:r>
              <a:rPr lang="en-US" altLang="nl-NL" dirty="0" err="1">
                <a:latin typeface="Arial" panose="020B0604020202020204" pitchFamily="34" charset="0"/>
              </a:rPr>
              <a:t>een</a:t>
            </a:r>
            <a:r>
              <a:rPr lang="en-US" altLang="nl-NL" dirty="0">
                <a:latin typeface="Arial" panose="020B0604020202020204" pitchFamily="34" charset="0"/>
              </a:rPr>
              <a:t> </a:t>
            </a:r>
            <a:r>
              <a:rPr lang="en-US" altLang="nl-NL" dirty="0" err="1">
                <a:latin typeface="Arial" panose="020B0604020202020204" pitchFamily="34" charset="0"/>
              </a:rPr>
              <a:t>voorbeeld</a:t>
            </a:r>
            <a:r>
              <a:rPr lang="en-US" altLang="nl-NL" dirty="0">
                <a:latin typeface="Arial" panose="020B0604020202020204" pitchFamily="34" charset="0"/>
              </a:rPr>
              <a:t> </a:t>
            </a:r>
            <a:r>
              <a:rPr lang="en-US" altLang="nl-NL" dirty="0" err="1">
                <a:latin typeface="Arial" panose="020B0604020202020204" pitchFamily="34" charset="0"/>
              </a:rPr>
              <a:t>geven</a:t>
            </a:r>
            <a:endParaRPr lang="en-US" altLang="nl-NL" dirty="0">
              <a:latin typeface="Arial" panose="020B0604020202020204" pitchFamily="34" charset="0"/>
            </a:endParaRPr>
          </a:p>
          <a:p>
            <a:r>
              <a:rPr lang="en-US" altLang="nl-NL" dirty="0">
                <a:latin typeface="Arial" panose="020B0604020202020204" pitchFamily="34" charset="0"/>
              </a:rPr>
              <a:t>- hoe </a:t>
            </a:r>
            <a:r>
              <a:rPr lang="en-US" altLang="nl-NL" dirty="0" err="1">
                <a:latin typeface="Arial" panose="020B0604020202020204" pitchFamily="34" charset="0"/>
              </a:rPr>
              <a:t>meten</a:t>
            </a:r>
            <a:r>
              <a:rPr lang="en-US" altLang="nl-NL" dirty="0">
                <a:latin typeface="Arial" panose="020B0604020202020204" pitchFamily="34" charset="0"/>
              </a:rPr>
              <a:t> </a:t>
            </a:r>
            <a:r>
              <a:rPr lang="en-US" altLang="nl-NL" dirty="0" err="1">
                <a:latin typeface="Arial" panose="020B0604020202020204" pitchFamily="34" charset="0"/>
              </a:rPr>
              <a:t>jullie</a:t>
            </a:r>
            <a:r>
              <a:rPr lang="en-US" altLang="nl-NL" dirty="0">
                <a:latin typeface="Arial" panose="020B0604020202020204" pitchFamily="34" charset="0"/>
              </a:rPr>
              <a:t> </a:t>
            </a:r>
            <a:r>
              <a:rPr lang="en-US" altLang="nl-NL" dirty="0" err="1">
                <a:latin typeface="Arial" panose="020B0604020202020204" pitchFamily="34" charset="0"/>
              </a:rPr>
              <a:t>kwaliteit</a:t>
            </a:r>
            <a:r>
              <a:rPr lang="en-US" altLang="nl-NL" dirty="0">
                <a:latin typeface="Arial" panose="020B0604020202020204" pitchFamily="34" charset="0"/>
              </a:rPr>
              <a:t>? (hoe </a:t>
            </a:r>
            <a:r>
              <a:rPr lang="en-US" altLang="nl-NL" dirty="0" err="1">
                <a:latin typeface="Arial" panose="020B0604020202020204" pitchFamily="34" charset="0"/>
              </a:rPr>
              <a:t>stel</a:t>
            </a:r>
            <a:r>
              <a:rPr lang="en-US" altLang="nl-NL" dirty="0">
                <a:latin typeface="Arial" panose="020B0604020202020204" pitchFamily="34" charset="0"/>
              </a:rPr>
              <a:t> je de </a:t>
            </a:r>
            <a:r>
              <a:rPr lang="en-US" altLang="nl-NL" dirty="0" err="1">
                <a:latin typeface="Arial" panose="020B0604020202020204" pitchFamily="34" charset="0"/>
              </a:rPr>
              <a:t>normen</a:t>
            </a:r>
            <a:r>
              <a:rPr lang="en-US" altLang="nl-NL" dirty="0">
                <a:latin typeface="Arial" panose="020B0604020202020204" pitchFamily="34" charset="0"/>
              </a:rPr>
              <a:t> vast?). </a:t>
            </a:r>
            <a:r>
              <a:rPr lang="en-US" altLang="nl-NL" dirty="0" err="1">
                <a:latin typeface="Arial" panose="020B0604020202020204" pitchFamily="34" charset="0"/>
              </a:rPr>
              <a:t>Toelichten</a:t>
            </a:r>
            <a:r>
              <a:rPr lang="en-US" altLang="nl-NL" dirty="0">
                <a:latin typeface="Arial" panose="020B0604020202020204" pitchFamily="34" charset="0"/>
              </a:rPr>
              <a:t> </a:t>
            </a:r>
            <a:r>
              <a:rPr lang="en-US" altLang="nl-NL" dirty="0" err="1">
                <a:latin typeface="Arial" panose="020B0604020202020204" pitchFamily="34" charset="0"/>
              </a:rPr>
              <a:t>a.h.v</a:t>
            </a:r>
            <a:r>
              <a:rPr lang="en-US" altLang="nl-NL" dirty="0">
                <a:latin typeface="Arial" panose="020B0604020202020204" pitchFamily="34" charset="0"/>
              </a:rPr>
              <a:t>. </a:t>
            </a:r>
            <a:r>
              <a:rPr lang="en-US" altLang="nl-NL" dirty="0" err="1">
                <a:latin typeface="Arial" panose="020B0604020202020204" pitchFamily="34" charset="0"/>
              </a:rPr>
              <a:t>schilderij</a:t>
            </a:r>
            <a:r>
              <a:rPr lang="en-US" altLang="nl-NL" dirty="0">
                <a:latin typeface="Arial" panose="020B0604020202020204" pitchFamily="34" charset="0"/>
              </a:rPr>
              <a:t> Rembrandt</a:t>
            </a:r>
          </a:p>
        </p:txBody>
      </p:sp>
    </p:spTree>
    <p:extLst>
      <p:ext uri="{BB962C8B-B14F-4D97-AF65-F5344CB8AC3E}">
        <p14:creationId xmlns:p14="http://schemas.microsoft.com/office/powerpoint/2010/main" val="3616491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nl-NL" dirty="0" err="1">
                <a:latin typeface="Arial" panose="020B0604020202020204" pitchFamily="34" charset="0"/>
              </a:rPr>
              <a:t>Aanvulling</a:t>
            </a:r>
            <a:r>
              <a:rPr lang="en-US" altLang="nl-NL" dirty="0">
                <a:latin typeface="Arial" panose="020B0604020202020204" pitchFamily="34" charset="0"/>
              </a:rPr>
              <a:t>: </a:t>
            </a:r>
            <a:r>
              <a:rPr lang="en-US" altLang="nl-NL" dirty="0" err="1">
                <a:latin typeface="Arial" panose="020B0604020202020204" pitchFamily="34" charset="0"/>
              </a:rPr>
              <a:t>geen</a:t>
            </a:r>
            <a:r>
              <a:rPr lang="en-US" altLang="nl-NL" dirty="0">
                <a:latin typeface="Arial" panose="020B0604020202020204" pitchFamily="34" charset="0"/>
              </a:rPr>
              <a:t> </a:t>
            </a:r>
            <a:r>
              <a:rPr lang="en-US" altLang="nl-NL" dirty="0" err="1">
                <a:latin typeface="Arial" panose="020B0604020202020204" pitchFamily="34" charset="0"/>
              </a:rPr>
              <a:t>tijd</a:t>
            </a:r>
            <a:r>
              <a:rPr lang="en-US" altLang="nl-NL" dirty="0">
                <a:latin typeface="Arial" panose="020B0604020202020204" pitchFamily="34" charset="0"/>
              </a:rPr>
              <a:t> om </a:t>
            </a:r>
            <a:r>
              <a:rPr lang="en-US" altLang="nl-NL" dirty="0" err="1">
                <a:latin typeface="Arial" panose="020B0604020202020204" pitchFamily="34" charset="0"/>
              </a:rPr>
              <a:t>analysetechnieken</a:t>
            </a:r>
            <a:r>
              <a:rPr lang="en-US" altLang="nl-NL" dirty="0">
                <a:latin typeface="Arial" panose="020B0604020202020204" pitchFamily="34" charset="0"/>
              </a:rPr>
              <a:t> in </a:t>
            </a:r>
            <a:r>
              <a:rPr lang="en-US" altLang="nl-NL" dirty="0" err="1">
                <a:latin typeface="Arial" panose="020B0604020202020204" pitchFamily="34" charset="0"/>
              </a:rPr>
              <a:t>een</a:t>
            </a:r>
            <a:r>
              <a:rPr lang="en-US" altLang="nl-NL" dirty="0">
                <a:latin typeface="Arial" panose="020B0604020202020204" pitchFamily="34" charset="0"/>
              </a:rPr>
              <a:t> </a:t>
            </a:r>
            <a:r>
              <a:rPr lang="en-US" altLang="nl-NL" dirty="0" err="1">
                <a:latin typeface="Arial" panose="020B0604020202020204" pitchFamily="34" charset="0"/>
              </a:rPr>
              <a:t>korte</a:t>
            </a:r>
            <a:r>
              <a:rPr lang="en-US" altLang="nl-NL" dirty="0">
                <a:latin typeface="Arial" panose="020B0604020202020204" pitchFamily="34" charset="0"/>
              </a:rPr>
              <a:t> webinar toe </a:t>
            </a:r>
            <a:r>
              <a:rPr lang="en-US" altLang="nl-NL" dirty="0" err="1">
                <a:latin typeface="Arial" panose="020B0604020202020204" pitchFamily="34" charset="0"/>
              </a:rPr>
              <a:t>te</a:t>
            </a:r>
            <a:r>
              <a:rPr lang="en-US" altLang="nl-NL" dirty="0">
                <a:latin typeface="Arial" panose="020B0604020202020204" pitchFamily="34" charset="0"/>
              </a:rPr>
              <a:t> </a:t>
            </a:r>
            <a:r>
              <a:rPr lang="en-US" altLang="nl-NL" dirty="0" err="1">
                <a:latin typeface="Arial" panose="020B0604020202020204" pitchFamily="34" charset="0"/>
              </a:rPr>
              <a:t>lichten</a:t>
            </a:r>
            <a:r>
              <a:rPr lang="en-US" altLang="nl-NL" dirty="0">
                <a:latin typeface="Arial" panose="020B0604020202020204" pitchFamily="34" charset="0"/>
              </a:rPr>
              <a:t>. Komen </a:t>
            </a:r>
            <a:r>
              <a:rPr lang="en-US" altLang="nl-NL" dirty="0" err="1">
                <a:latin typeface="Arial" panose="020B0604020202020204" pitchFamily="34" charset="0"/>
              </a:rPr>
              <a:t>wel</a:t>
            </a:r>
            <a:r>
              <a:rPr lang="en-US" altLang="nl-NL" dirty="0">
                <a:latin typeface="Arial" panose="020B0604020202020204" pitchFamily="34" charset="0"/>
              </a:rPr>
              <a:t> </a:t>
            </a:r>
            <a:r>
              <a:rPr lang="en-US" altLang="nl-NL" dirty="0" err="1">
                <a:latin typeface="Arial" panose="020B0604020202020204" pitchFamily="34" charset="0"/>
              </a:rPr>
              <a:t>uitgebreid</a:t>
            </a:r>
            <a:r>
              <a:rPr lang="en-US" altLang="nl-NL" dirty="0">
                <a:latin typeface="Arial" panose="020B0604020202020204" pitchFamily="34" charset="0"/>
              </a:rPr>
              <a:t> </a:t>
            </a:r>
            <a:r>
              <a:rPr lang="en-US" altLang="nl-NL" dirty="0" err="1">
                <a:latin typeface="Arial" panose="020B0604020202020204" pitchFamily="34" charset="0"/>
              </a:rPr>
              <a:t>aan</a:t>
            </a:r>
            <a:r>
              <a:rPr lang="en-US" altLang="nl-NL" dirty="0">
                <a:latin typeface="Arial" panose="020B0604020202020204" pitchFamily="34" charset="0"/>
              </a:rPr>
              <a:t> bod in </a:t>
            </a:r>
            <a:r>
              <a:rPr lang="en-US" altLang="nl-NL" dirty="0" err="1">
                <a:latin typeface="Arial" panose="020B0604020202020204" pitchFamily="34" charset="0"/>
              </a:rPr>
              <a:t>onze</a:t>
            </a:r>
            <a:r>
              <a:rPr lang="en-US" altLang="nl-NL" dirty="0">
                <a:latin typeface="Arial" panose="020B0604020202020204" pitchFamily="34" charset="0"/>
              </a:rPr>
              <a:t> </a:t>
            </a:r>
            <a:r>
              <a:rPr lang="en-US" altLang="nl-NL" dirty="0" err="1">
                <a:latin typeface="Arial" panose="020B0604020202020204" pitchFamily="34" charset="0"/>
              </a:rPr>
              <a:t>trainingen</a:t>
            </a:r>
            <a:r>
              <a:rPr lang="en-US" altLang="nl-NL" dirty="0">
                <a:latin typeface="Arial" panose="020B0604020202020204" pitchFamily="34" charset="0"/>
              </a:rPr>
              <a:t>!</a:t>
            </a:r>
          </a:p>
          <a:p>
            <a:r>
              <a:rPr lang="en-US" altLang="nl-NL" dirty="0">
                <a:latin typeface="Arial" panose="020B0604020202020204" pitchFamily="34" charset="0"/>
              </a:rPr>
              <a:t>Korte </a:t>
            </a:r>
            <a:r>
              <a:rPr lang="en-US" altLang="nl-NL" dirty="0" err="1">
                <a:latin typeface="Arial" panose="020B0604020202020204" pitchFamily="34" charset="0"/>
              </a:rPr>
              <a:t>resumée</a:t>
            </a:r>
            <a:r>
              <a:rPr lang="en-US" altLang="nl-NL" dirty="0">
                <a:latin typeface="Arial" panose="020B0604020202020204" pitchFamily="34" charset="0"/>
              </a:rPr>
              <a:t>:</a:t>
            </a:r>
          </a:p>
          <a:p>
            <a:r>
              <a:rPr lang="en-US" altLang="nl-NL" dirty="0">
                <a:latin typeface="Arial" panose="020B0604020202020204" pitchFamily="34" charset="0"/>
              </a:rPr>
              <a:t>Milestone </a:t>
            </a:r>
            <a:r>
              <a:rPr lang="en-US" altLang="nl-NL" dirty="0" err="1">
                <a:latin typeface="Arial" panose="020B0604020202020204" pitchFamily="34" charset="0"/>
              </a:rPr>
              <a:t>Slipchart</a:t>
            </a:r>
            <a:r>
              <a:rPr lang="en-US" altLang="nl-NL" dirty="0">
                <a:latin typeface="Arial" panose="020B0604020202020204" pitchFamily="34" charset="0"/>
              </a:rPr>
              <a:t>: </a:t>
            </a:r>
            <a:r>
              <a:rPr lang="en-US" altLang="nl-NL" dirty="0" err="1">
                <a:latin typeface="Arial" panose="020B0604020202020204" pitchFamily="34" charset="0"/>
              </a:rPr>
              <a:t>trendanalyse</a:t>
            </a:r>
            <a:r>
              <a:rPr lang="en-US" altLang="nl-NL" dirty="0">
                <a:latin typeface="Arial" panose="020B0604020202020204" pitchFamily="34" charset="0"/>
              </a:rPr>
              <a:t> </a:t>
            </a:r>
            <a:r>
              <a:rPr lang="en-US" altLang="nl-NL" dirty="0" err="1">
                <a:latin typeface="Arial" panose="020B0604020202020204" pitchFamily="34" charset="0"/>
              </a:rPr>
              <a:t>gebaseerd</a:t>
            </a:r>
            <a:r>
              <a:rPr lang="en-US" altLang="nl-NL" dirty="0">
                <a:latin typeface="Arial" panose="020B0604020202020204" pitchFamily="34" charset="0"/>
              </a:rPr>
              <a:t> op </a:t>
            </a:r>
            <a:r>
              <a:rPr lang="en-US" altLang="nl-NL" dirty="0" err="1">
                <a:latin typeface="Arial" panose="020B0604020202020204" pitchFamily="34" charset="0"/>
              </a:rPr>
              <a:t>vooraf</a:t>
            </a:r>
            <a:r>
              <a:rPr lang="en-US" altLang="nl-NL" dirty="0">
                <a:latin typeface="Arial" panose="020B0604020202020204" pitchFamily="34" charset="0"/>
              </a:rPr>
              <a:t> </a:t>
            </a:r>
            <a:r>
              <a:rPr lang="en-US" altLang="nl-NL" dirty="0" err="1">
                <a:latin typeface="Arial" panose="020B0604020202020204" pitchFamily="34" charset="0"/>
              </a:rPr>
              <a:t>gedefinieerde</a:t>
            </a:r>
            <a:r>
              <a:rPr lang="en-US" altLang="nl-NL" dirty="0">
                <a:latin typeface="Arial" panose="020B0604020202020204" pitchFamily="34" charset="0"/>
              </a:rPr>
              <a:t> </a:t>
            </a:r>
            <a:r>
              <a:rPr lang="en-US" altLang="nl-NL" dirty="0" err="1">
                <a:latin typeface="Arial" panose="020B0604020202020204" pitchFamily="34" charset="0"/>
              </a:rPr>
              <a:t>en</a:t>
            </a:r>
            <a:r>
              <a:rPr lang="en-US" altLang="nl-NL" dirty="0">
                <a:latin typeface="Arial" panose="020B0604020202020204" pitchFamily="34" charset="0"/>
              </a:rPr>
              <a:t> </a:t>
            </a:r>
            <a:r>
              <a:rPr lang="en-US" altLang="nl-NL" dirty="0" err="1">
                <a:latin typeface="Arial" panose="020B0604020202020204" pitchFamily="34" charset="0"/>
              </a:rPr>
              <a:t>geplande</a:t>
            </a:r>
            <a:r>
              <a:rPr lang="en-US" altLang="nl-NL" dirty="0">
                <a:latin typeface="Arial" panose="020B0604020202020204" pitchFamily="34" charset="0"/>
              </a:rPr>
              <a:t> </a:t>
            </a:r>
            <a:r>
              <a:rPr lang="en-US" altLang="nl-NL" dirty="0" err="1">
                <a:latin typeface="Arial" panose="020B0604020202020204" pitchFamily="34" charset="0"/>
              </a:rPr>
              <a:t>mijlpaalmomenten</a:t>
            </a:r>
            <a:endParaRPr lang="en-US" altLang="nl-NL" dirty="0">
              <a:latin typeface="Arial" panose="020B0604020202020204" pitchFamily="34" charset="0"/>
            </a:endParaRPr>
          </a:p>
          <a:p>
            <a:r>
              <a:rPr lang="en-US" altLang="nl-NL" dirty="0">
                <a:latin typeface="Arial" panose="020B0604020202020204" pitchFamily="34" charset="0"/>
              </a:rPr>
              <a:t>Earned Value Management: </a:t>
            </a:r>
            <a:r>
              <a:rPr lang="en-US" altLang="nl-NL" dirty="0" err="1">
                <a:latin typeface="Arial" panose="020B0604020202020204" pitchFamily="34" charset="0"/>
              </a:rPr>
              <a:t>extrapoleren</a:t>
            </a:r>
            <a:r>
              <a:rPr lang="en-US" altLang="nl-NL" dirty="0">
                <a:latin typeface="Arial" panose="020B0604020202020204" pitchFamily="34" charset="0"/>
              </a:rPr>
              <a:t> op basis van </a:t>
            </a:r>
            <a:r>
              <a:rPr lang="en-US" altLang="nl-NL" dirty="0" err="1">
                <a:latin typeface="Arial" panose="020B0604020202020204" pitchFamily="34" charset="0"/>
              </a:rPr>
              <a:t>werkelijk</a:t>
            </a:r>
            <a:r>
              <a:rPr lang="en-US" altLang="nl-NL" dirty="0">
                <a:latin typeface="Arial" panose="020B0604020202020204" pitchFamily="34" charset="0"/>
              </a:rPr>
              <a:t> versus </a:t>
            </a:r>
            <a:r>
              <a:rPr lang="en-US" altLang="nl-NL" dirty="0" err="1">
                <a:latin typeface="Arial" panose="020B0604020202020204" pitchFamily="34" charset="0"/>
              </a:rPr>
              <a:t>gepland</a:t>
            </a:r>
            <a:r>
              <a:rPr lang="en-US" altLang="nl-NL" dirty="0">
                <a:latin typeface="Arial" panose="020B0604020202020204" pitchFamily="34" charset="0"/>
              </a:rPr>
              <a:t>. </a:t>
            </a:r>
            <a:r>
              <a:rPr lang="en-US" altLang="nl-NL" dirty="0" err="1">
                <a:latin typeface="Arial" panose="020B0604020202020204" pitchFamily="34" charset="0"/>
              </a:rPr>
              <a:t>Gaat</a:t>
            </a:r>
            <a:r>
              <a:rPr lang="en-US" altLang="nl-NL" dirty="0">
                <a:latin typeface="Arial" panose="020B0604020202020204" pitchFamily="34" charset="0"/>
              </a:rPr>
              <a:t> dan om het </a:t>
            </a:r>
            <a:r>
              <a:rPr lang="en-US" altLang="nl-NL" dirty="0" err="1">
                <a:latin typeface="Arial" panose="020B0604020202020204" pitchFamily="34" charset="0"/>
              </a:rPr>
              <a:t>toetsen</a:t>
            </a:r>
            <a:r>
              <a:rPr lang="en-US" altLang="nl-NL" dirty="0">
                <a:latin typeface="Arial" panose="020B0604020202020204" pitchFamily="34" charset="0"/>
              </a:rPr>
              <a:t> van de </a:t>
            </a:r>
            <a:r>
              <a:rPr lang="en-US" altLang="nl-NL" dirty="0" err="1">
                <a:latin typeface="Arial" panose="020B0604020202020204" pitchFamily="34" charset="0"/>
              </a:rPr>
              <a:t>werkelijke</a:t>
            </a:r>
            <a:r>
              <a:rPr lang="en-US" altLang="nl-NL" dirty="0">
                <a:latin typeface="Arial" panose="020B0604020202020204" pitchFamily="34" charset="0"/>
              </a:rPr>
              <a:t> </a:t>
            </a:r>
            <a:r>
              <a:rPr lang="en-US" altLang="nl-NL" dirty="0" err="1">
                <a:latin typeface="Arial" panose="020B0604020202020204" pitchFamily="34" charset="0"/>
              </a:rPr>
              <a:t>waarde</a:t>
            </a:r>
            <a:r>
              <a:rPr lang="en-US" altLang="nl-NL" dirty="0">
                <a:latin typeface="Arial" panose="020B0604020202020204" pitchFamily="34" charset="0"/>
              </a:rPr>
              <a:t> versus de </a:t>
            </a:r>
            <a:r>
              <a:rPr lang="en-US" altLang="nl-NL" dirty="0" err="1">
                <a:latin typeface="Arial" panose="020B0604020202020204" pitchFamily="34" charset="0"/>
              </a:rPr>
              <a:t>geplande</a:t>
            </a:r>
            <a:r>
              <a:rPr lang="en-US" altLang="nl-NL" dirty="0">
                <a:latin typeface="Arial" panose="020B0604020202020204" pitchFamily="34" charset="0"/>
              </a:rPr>
              <a:t> </a:t>
            </a:r>
            <a:r>
              <a:rPr lang="en-US" altLang="nl-NL" dirty="0" err="1">
                <a:latin typeface="Arial" panose="020B0604020202020204" pitchFamily="34" charset="0"/>
              </a:rPr>
              <a:t>waarde</a:t>
            </a:r>
            <a:r>
              <a:rPr lang="en-US" altLang="nl-NL" dirty="0">
                <a:latin typeface="Arial" panose="020B0604020202020204" pitchFamily="34" charset="0"/>
              </a:rPr>
              <a:t> </a:t>
            </a:r>
            <a:r>
              <a:rPr lang="en-US" altLang="nl-NL" dirty="0" err="1">
                <a:latin typeface="Arial" panose="020B0604020202020204" pitchFamily="34" charset="0"/>
              </a:rPr>
              <a:t>bij</a:t>
            </a:r>
            <a:r>
              <a:rPr lang="en-US" altLang="nl-NL" dirty="0">
                <a:latin typeface="Arial" panose="020B0604020202020204" pitchFamily="34" charset="0"/>
              </a:rPr>
              <a:t> </a:t>
            </a:r>
            <a:r>
              <a:rPr lang="en-US" altLang="nl-NL" dirty="0" err="1">
                <a:latin typeface="Arial" panose="020B0604020202020204" pitchFamily="34" charset="0"/>
              </a:rPr>
              <a:t>afsluiting</a:t>
            </a:r>
            <a:r>
              <a:rPr lang="en-US" altLang="nl-NL" dirty="0">
                <a:latin typeface="Arial" panose="020B0604020202020204" pitchFamily="34" charset="0"/>
              </a:rPr>
              <a:t> van </a:t>
            </a:r>
            <a:r>
              <a:rPr lang="en-US" altLang="nl-NL" dirty="0" err="1">
                <a:latin typeface="Arial" panose="020B0604020202020204" pitchFamily="34" charset="0"/>
              </a:rPr>
              <a:t>een</a:t>
            </a:r>
            <a:r>
              <a:rPr lang="en-US" altLang="nl-NL" dirty="0">
                <a:latin typeface="Arial" panose="020B0604020202020204" pitchFamily="34" charset="0"/>
              </a:rPr>
              <a:t> </a:t>
            </a:r>
            <a:r>
              <a:rPr lang="en-US" altLang="nl-NL" dirty="0" err="1">
                <a:latin typeface="Arial" panose="020B0604020202020204" pitchFamily="34" charset="0"/>
              </a:rPr>
              <a:t>activiteit</a:t>
            </a:r>
            <a:r>
              <a:rPr lang="en-US" altLang="nl-NL" dirty="0">
                <a:latin typeface="Arial" panose="020B0604020202020204" pitchFamily="34" charset="0"/>
              </a:rPr>
              <a:t>.</a:t>
            </a:r>
          </a:p>
          <a:p>
            <a:r>
              <a:rPr lang="en-US" altLang="nl-NL" dirty="0">
                <a:latin typeface="Arial" panose="020B0604020202020204" pitchFamily="34" charset="0"/>
              </a:rPr>
              <a:t>Burndown chart: </a:t>
            </a:r>
            <a:r>
              <a:rPr lang="en-US" altLang="nl-NL" dirty="0" err="1">
                <a:latin typeface="Arial" panose="020B0604020202020204" pitchFamily="34" charset="0"/>
              </a:rPr>
              <a:t>resterende</a:t>
            </a:r>
            <a:r>
              <a:rPr lang="en-US" altLang="nl-NL" dirty="0">
                <a:latin typeface="Arial" panose="020B0604020202020204" pitchFamily="34" charset="0"/>
              </a:rPr>
              <a:t> </a:t>
            </a:r>
            <a:r>
              <a:rPr lang="en-US" altLang="nl-NL" dirty="0" err="1">
                <a:latin typeface="Arial" panose="020B0604020202020204" pitchFamily="34" charset="0"/>
              </a:rPr>
              <a:t>hoeveelheid</a:t>
            </a:r>
            <a:r>
              <a:rPr lang="en-US" altLang="nl-NL" dirty="0">
                <a:latin typeface="Arial" panose="020B0604020202020204" pitchFamily="34" charset="0"/>
              </a:rPr>
              <a:t> </a:t>
            </a:r>
            <a:r>
              <a:rPr lang="en-US" altLang="nl-NL" dirty="0" err="1">
                <a:latin typeface="Arial" panose="020B0604020202020204" pitchFamily="34" charset="0"/>
              </a:rPr>
              <a:t>werk</a:t>
            </a:r>
            <a:r>
              <a:rPr lang="en-US" altLang="nl-NL" dirty="0">
                <a:latin typeface="Arial" panose="020B0604020202020204" pitchFamily="34" charset="0"/>
              </a:rPr>
              <a:t> versus de </a:t>
            </a:r>
            <a:r>
              <a:rPr lang="en-US" altLang="nl-NL" dirty="0" err="1">
                <a:latin typeface="Arial" panose="020B0604020202020204" pitchFamily="34" charset="0"/>
              </a:rPr>
              <a:t>ideale</a:t>
            </a:r>
            <a:r>
              <a:rPr lang="en-US" altLang="nl-NL" dirty="0">
                <a:latin typeface="Arial" panose="020B0604020202020204" pitchFamily="34" charset="0"/>
              </a:rPr>
              <a:t> </a:t>
            </a:r>
            <a:r>
              <a:rPr lang="en-US" altLang="nl-NL" dirty="0" err="1">
                <a:latin typeface="Arial" panose="020B0604020202020204" pitchFamily="34" charset="0"/>
              </a:rPr>
              <a:t>lijn</a:t>
            </a:r>
            <a:r>
              <a:rPr lang="en-US" altLang="nl-NL" dirty="0">
                <a:latin typeface="Arial" panose="020B0604020202020204" pitchFamily="34" charset="0"/>
              </a:rPr>
              <a:t> </a:t>
            </a:r>
            <a:r>
              <a:rPr lang="en-US" altLang="nl-NL" dirty="0" err="1">
                <a:latin typeface="Arial" panose="020B0604020202020204" pitchFamily="34" charset="0"/>
              </a:rPr>
              <a:t>binnen</a:t>
            </a:r>
            <a:r>
              <a:rPr lang="en-US" altLang="nl-NL" dirty="0">
                <a:latin typeface="Arial" panose="020B0604020202020204" pitchFamily="34" charset="0"/>
              </a:rPr>
              <a:t> </a:t>
            </a:r>
            <a:r>
              <a:rPr lang="en-US" altLang="nl-NL" dirty="0" err="1">
                <a:latin typeface="Arial" panose="020B0604020202020204" pitchFamily="34" charset="0"/>
              </a:rPr>
              <a:t>een</a:t>
            </a:r>
            <a:r>
              <a:rPr lang="en-US" altLang="nl-NL" dirty="0">
                <a:latin typeface="Arial" panose="020B0604020202020204" pitchFamily="34" charset="0"/>
              </a:rPr>
              <a:t> sprint. </a:t>
            </a:r>
            <a:r>
              <a:rPr lang="en-US" altLang="nl-NL" dirty="0" err="1">
                <a:latin typeface="Arial" panose="020B0604020202020204" pitchFamily="34" charset="0"/>
              </a:rPr>
              <a:t>Voordeel</a:t>
            </a:r>
            <a:r>
              <a:rPr lang="en-US" altLang="nl-NL" dirty="0">
                <a:latin typeface="Arial" panose="020B0604020202020204" pitchFamily="34" charset="0"/>
              </a:rPr>
              <a:t>: </a:t>
            </a:r>
            <a:r>
              <a:rPr lang="en-US" altLang="nl-NL" dirty="0" err="1">
                <a:latin typeface="Arial" panose="020B0604020202020204" pitchFamily="34" charset="0"/>
              </a:rPr>
              <a:t>wordt</a:t>
            </a:r>
            <a:r>
              <a:rPr lang="en-US" altLang="nl-NL" dirty="0">
                <a:latin typeface="Arial" panose="020B0604020202020204" pitchFamily="34" charset="0"/>
              </a:rPr>
              <a:t> </a:t>
            </a:r>
            <a:r>
              <a:rPr lang="en-US" altLang="nl-NL" dirty="0" err="1">
                <a:latin typeface="Arial" panose="020B0604020202020204" pitchFamily="34" charset="0"/>
              </a:rPr>
              <a:t>dagelijks</a:t>
            </a:r>
            <a:r>
              <a:rPr lang="en-US" altLang="nl-NL" dirty="0">
                <a:latin typeface="Arial" panose="020B0604020202020204" pitchFamily="34" charset="0"/>
              </a:rPr>
              <a:t> </a:t>
            </a:r>
            <a:r>
              <a:rPr lang="en-US" altLang="nl-NL" dirty="0" err="1">
                <a:latin typeface="Arial" panose="020B0604020202020204" pitchFamily="34" charset="0"/>
              </a:rPr>
              <a:t>gemeten</a:t>
            </a:r>
            <a:r>
              <a:rPr lang="en-US" altLang="nl-NL" dirty="0">
                <a:latin typeface="Arial" panose="020B0604020202020204" pitchFamily="34" charset="0"/>
              </a:rPr>
              <a:t>.</a:t>
            </a:r>
          </a:p>
        </p:txBody>
      </p:sp>
    </p:spTree>
    <p:extLst>
      <p:ext uri="{BB962C8B-B14F-4D97-AF65-F5344CB8AC3E}">
        <p14:creationId xmlns:p14="http://schemas.microsoft.com/office/powerpoint/2010/main" val="354112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nl-NL" dirty="0" err="1">
                <a:latin typeface="Arial" panose="020B0604020202020204" pitchFamily="34" charset="0"/>
              </a:rPr>
              <a:t>Afhankelijk</a:t>
            </a:r>
            <a:r>
              <a:rPr lang="en-US" altLang="nl-NL" dirty="0">
                <a:latin typeface="Arial" panose="020B0604020202020204" pitchFamily="34" charset="0"/>
              </a:rPr>
              <a:t> van de </a:t>
            </a:r>
            <a:r>
              <a:rPr lang="en-US" altLang="nl-NL" dirty="0" err="1">
                <a:latin typeface="Arial" panose="020B0604020202020204" pitchFamily="34" charset="0"/>
              </a:rPr>
              <a:t>vragen</a:t>
            </a:r>
            <a:r>
              <a:rPr lang="en-US" altLang="nl-NL" dirty="0">
                <a:latin typeface="Arial" panose="020B0604020202020204" pitchFamily="34" charset="0"/>
              </a:rPr>
              <a:t> van </a:t>
            </a:r>
            <a:r>
              <a:rPr lang="en-US" altLang="nl-NL" dirty="0" err="1">
                <a:latin typeface="Arial" panose="020B0604020202020204" pitchFamily="34" charset="0"/>
              </a:rPr>
              <a:t>deelnemers</a:t>
            </a:r>
            <a:r>
              <a:rPr lang="en-US" altLang="nl-NL" dirty="0">
                <a:latin typeface="Arial" panose="020B0604020202020204" pitchFamily="34" charset="0"/>
              </a:rPr>
              <a:t>, </a:t>
            </a:r>
            <a:r>
              <a:rPr lang="en-US" altLang="nl-NL" dirty="0" err="1">
                <a:latin typeface="Arial" panose="020B0604020202020204" pitchFamily="34" charset="0"/>
              </a:rPr>
              <a:t>hier</a:t>
            </a:r>
            <a:r>
              <a:rPr lang="en-US" altLang="nl-NL" dirty="0">
                <a:latin typeface="Arial" panose="020B0604020202020204" pitchFamily="34" charset="0"/>
              </a:rPr>
              <a:t> </a:t>
            </a:r>
            <a:r>
              <a:rPr lang="en-US" altLang="nl-NL" dirty="0" err="1">
                <a:latin typeface="Arial" panose="020B0604020202020204" pitchFamily="34" charset="0"/>
              </a:rPr>
              <a:t>een</a:t>
            </a:r>
            <a:r>
              <a:rPr lang="en-US" altLang="nl-NL" dirty="0">
                <a:latin typeface="Arial" panose="020B0604020202020204" pitchFamily="34" charset="0"/>
              </a:rPr>
              <a:t> </a:t>
            </a:r>
            <a:r>
              <a:rPr lang="en-US" altLang="nl-NL" dirty="0" err="1">
                <a:latin typeface="Arial" panose="020B0604020202020204" pitchFamily="34" charset="0"/>
              </a:rPr>
              <a:t>toelichting</a:t>
            </a:r>
            <a:r>
              <a:rPr lang="en-US" altLang="nl-NL" dirty="0">
                <a:latin typeface="Arial" panose="020B0604020202020204" pitchFamily="34" charset="0"/>
              </a:rPr>
              <a:t> </a:t>
            </a:r>
            <a:r>
              <a:rPr lang="en-US" altLang="nl-NL" dirty="0" err="1">
                <a:latin typeface="Arial" panose="020B0604020202020204" pitchFamily="34" charset="0"/>
              </a:rPr>
              <a:t>geven</a:t>
            </a:r>
            <a:r>
              <a:rPr lang="en-US" altLang="nl-NL" dirty="0">
                <a:latin typeface="Arial" panose="020B0604020202020204" pitchFamily="34" charset="0"/>
              </a:rPr>
              <a:t> op management by objectives </a:t>
            </a:r>
            <a:r>
              <a:rPr lang="en-US" altLang="nl-NL" dirty="0" err="1">
                <a:latin typeface="Arial" panose="020B0604020202020204" pitchFamily="34" charset="0"/>
              </a:rPr>
              <a:t>en</a:t>
            </a:r>
            <a:r>
              <a:rPr lang="en-US" altLang="nl-NL" dirty="0">
                <a:latin typeface="Arial" panose="020B0604020202020204" pitchFamily="34" charset="0"/>
              </a:rPr>
              <a:t>/of exception (MBO/MBE)</a:t>
            </a:r>
          </a:p>
        </p:txBody>
      </p:sp>
    </p:spTree>
    <p:extLst>
      <p:ext uri="{BB962C8B-B14F-4D97-AF65-F5344CB8AC3E}">
        <p14:creationId xmlns:p14="http://schemas.microsoft.com/office/powerpoint/2010/main" val="2247250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dirty="0" err="1"/>
              <a:t>Bullet</a:t>
            </a:r>
            <a:r>
              <a:rPr lang="nl-NL" sz="1200" b="0" dirty="0"/>
              <a:t> 1: koppel terug én LAAT ZIEN! </a:t>
            </a:r>
            <a:r>
              <a:rPr lang="nl-NL" sz="1200" dirty="0"/>
              <a:t>Belangrijkste boodschap is dat een medewerker de resultaten van wat ze opleveren (voortgangscijfers) terugzien (‘beloning’) =&gt; bijv. in de vorm van een dashboard (overall door management)</a:t>
            </a:r>
            <a:endParaRPr lang="nl-NL" sz="1200" b="0" dirty="0"/>
          </a:p>
          <a:p>
            <a:pPr marL="0" indent="0">
              <a:buNone/>
            </a:pPr>
            <a:r>
              <a:rPr lang="nl-NL" sz="1200" b="0" dirty="0" err="1"/>
              <a:t>Bullet</a:t>
            </a:r>
            <a:r>
              <a:rPr lang="nl-NL" sz="1200" b="0" dirty="0"/>
              <a:t> 2: cijfers </a:t>
            </a:r>
            <a:r>
              <a:rPr lang="nl-NL" sz="1200" b="0" dirty="0" err="1"/>
              <a:t>an</a:t>
            </a:r>
            <a:r>
              <a:rPr lang="nl-NL" sz="1200" b="0" dirty="0"/>
              <a:t> </a:t>
            </a:r>
            <a:r>
              <a:rPr lang="nl-NL" sz="1200" b="0" dirty="0" err="1"/>
              <a:t>sich</a:t>
            </a:r>
            <a:r>
              <a:rPr lang="nl-NL" sz="1200" b="0" dirty="0"/>
              <a:t> zeggen niet alles, maak altijd een vertaalslag naar informatie.</a:t>
            </a:r>
          </a:p>
          <a:p>
            <a:pPr marL="0" indent="0">
              <a:buNone/>
            </a:pPr>
            <a:r>
              <a:rPr lang="nl-NL" sz="1200" b="0" dirty="0" err="1"/>
              <a:t>Bullet</a:t>
            </a:r>
            <a:r>
              <a:rPr lang="nl-NL" sz="1200" b="0" dirty="0"/>
              <a:t> 3: in het verlengde van het voorgaande punt: echte informatie krijg je door met mensen te praten.</a:t>
            </a:r>
          </a:p>
          <a:p>
            <a:pPr marL="0" indent="0">
              <a:buNone/>
            </a:pPr>
            <a:r>
              <a:rPr lang="nl-NL" sz="1200" b="0" dirty="0" err="1"/>
              <a:t>Bullet</a:t>
            </a:r>
            <a:r>
              <a:rPr lang="nl-NL" sz="1200" b="0" dirty="0"/>
              <a:t> 4: aanvulling: en als het goed is staat ook dit in je projectplan!</a:t>
            </a:r>
          </a:p>
          <a:p>
            <a:pPr marL="0" indent="0">
              <a:buNone/>
            </a:pPr>
            <a:r>
              <a:rPr lang="nl-NL" sz="1200" b="0" dirty="0"/>
              <a:t>LET OP!: Wees bewust van het psychologisch effect van voortgang rapporteren. Mensen zijn geneigd om altijd voortgang te willen melden, ook al is deze er niet of zelfs een achteruitgang. Voortgang wordt vnl. geassocieerd met verrichte arbeid!</a:t>
            </a:r>
          </a:p>
        </p:txBody>
      </p:sp>
    </p:spTree>
    <p:extLst>
      <p:ext uri="{BB962C8B-B14F-4D97-AF65-F5344CB8AC3E}">
        <p14:creationId xmlns:p14="http://schemas.microsoft.com/office/powerpoint/2010/main" val="3600078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Ad 1: met als referentiepunt de </a:t>
            </a:r>
            <a:r>
              <a:rPr lang="nl-NL" dirty="0" err="1"/>
              <a:t>initiele</a:t>
            </a:r>
            <a:r>
              <a:rPr lang="nl-NL" dirty="0"/>
              <a:t> overeengekomen planning of de meest recent goedgekeurde planning door de opdrachtgever. Zonder kan er niet gestuurd worden!</a:t>
            </a:r>
          </a:p>
          <a:p>
            <a:r>
              <a:rPr lang="nl-NL" dirty="0"/>
              <a:t>Ad 2: overzichtelijk (grafisch en visueel) en zakelijk (over de feiten)</a:t>
            </a:r>
          </a:p>
          <a:p>
            <a:r>
              <a:rPr lang="nl-NL" dirty="0"/>
              <a:t>Ad 4: spreek minimaal de waardering uit bij het behalen van een mijlpaal of een ander speciaal moment!</a:t>
            </a:r>
          </a:p>
        </p:txBody>
      </p:sp>
      <p:sp>
        <p:nvSpPr>
          <p:cNvPr id="4" name="Tijdelijke aanduiding voor dianummer 3"/>
          <p:cNvSpPr>
            <a:spLocks noGrp="1"/>
          </p:cNvSpPr>
          <p:nvPr>
            <p:ph type="sldNum" sz="quarter" idx="10"/>
          </p:nvPr>
        </p:nvSpPr>
        <p:spPr/>
        <p:txBody>
          <a:bodyPr/>
          <a:lstStyle/>
          <a:p>
            <a:fld id="{DBEA7F79-CDD3-4D31-A921-1934E1833DF1}" type="slidenum">
              <a:rPr lang="nl-NL" smtClean="0"/>
              <a:t>17</a:t>
            </a:fld>
            <a:endParaRPr lang="nl-NL"/>
          </a:p>
        </p:txBody>
      </p:sp>
    </p:spTree>
    <p:extLst>
      <p:ext uri="{BB962C8B-B14F-4D97-AF65-F5344CB8AC3E}">
        <p14:creationId xmlns:p14="http://schemas.microsoft.com/office/powerpoint/2010/main" val="2022448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BEA7F79-CDD3-4D31-A921-1934E1833DF1}" type="slidenum">
              <a:rPr lang="nl-NL" smtClean="0"/>
              <a:t>18</a:t>
            </a:fld>
            <a:endParaRPr lang="nl-NL"/>
          </a:p>
        </p:txBody>
      </p:sp>
    </p:spTree>
    <p:extLst>
      <p:ext uri="{BB962C8B-B14F-4D97-AF65-F5344CB8AC3E}">
        <p14:creationId xmlns:p14="http://schemas.microsoft.com/office/powerpoint/2010/main" val="202129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EA7F79-CDD3-4D31-A921-1934E1833DF1}" type="slidenum">
              <a:rPr kumimoji="0" lang="nl-NL" sz="1200" b="0" i="0" u="none" strike="noStrike" kern="1200" cap="none" spc="0" normalizeH="0" baseline="0" noProof="0" smtClean="0">
                <a:ln>
                  <a:noFill/>
                </a:ln>
                <a:solidFill>
                  <a:prstClr val="black"/>
                </a:solidFill>
                <a:effectLst/>
                <a:uLnTx/>
                <a:uFillTx/>
                <a:latin typeface="Times" panose="02020603050405020304"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Times"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11400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Van harte welkom! Jullie weten hoe het werkt.</a:t>
            </a:r>
          </a:p>
          <a:p>
            <a:endParaRPr lang="nl-NL" dirty="0"/>
          </a:p>
          <a:p>
            <a:r>
              <a:rPr lang="nl-NL" dirty="0"/>
              <a:t>Met name dat verbinden vindt ik belangrijk. Ik nodig jullie dan ook uit om al jullie vragen – want die zullen vast opkomen- , opmerkingen en commentaren via de chatmogelijkheid te sturen. De knop vindt je in de balk onder in jullie scherm. Mijn co-host is meer dan bereid om zoveel mogelijk van deze vragen via de chat te beantwoorden.</a:t>
            </a:r>
          </a:p>
        </p:txBody>
      </p:sp>
      <p:sp>
        <p:nvSpPr>
          <p:cNvPr id="4" name="Tijdelijke aanduiding voor dianummer 3"/>
          <p:cNvSpPr>
            <a:spLocks noGrp="1"/>
          </p:cNvSpPr>
          <p:nvPr>
            <p:ph type="sldNum" sz="quarter" idx="5"/>
          </p:nvPr>
        </p:nvSpPr>
        <p:spPr/>
        <p:txBody>
          <a:bodyPr/>
          <a:lstStyle/>
          <a:p>
            <a:fld id="{E4365825-2E1D-4E16-B395-76DDE194ECF0}" type="slidenum">
              <a:rPr lang="nl-NL" smtClean="0"/>
              <a:t>2</a:t>
            </a:fld>
            <a:endParaRPr lang="nl-NL"/>
          </a:p>
        </p:txBody>
      </p:sp>
    </p:spTree>
    <p:extLst>
      <p:ext uri="{BB962C8B-B14F-4D97-AF65-F5344CB8AC3E}">
        <p14:creationId xmlns:p14="http://schemas.microsoft.com/office/powerpoint/2010/main" val="2191024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BEA7F79-CDD3-4D31-A921-1934E1833DF1}" type="slidenum">
              <a:rPr lang="nl-NL" smtClean="0"/>
              <a:t>3</a:t>
            </a:fld>
            <a:endParaRPr lang="nl-NL"/>
          </a:p>
        </p:txBody>
      </p:sp>
    </p:spTree>
    <p:extLst>
      <p:ext uri="{BB962C8B-B14F-4D97-AF65-F5344CB8AC3E}">
        <p14:creationId xmlns:p14="http://schemas.microsoft.com/office/powerpoint/2010/main" val="1724661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a:t>Sectoren: Bedrijfsleven (Jumbo, Holland Casino, </a:t>
            </a:r>
            <a:r>
              <a:rPr lang="nl-NL" sz="1200" b="0" err="1"/>
              <a:t>Pharmacie</a:t>
            </a:r>
            <a:r>
              <a:rPr lang="nl-NL" sz="1200" b="0"/>
              <a:t>) en Overheden (waterbedrijven, gemeenten, ProRail, RWS en onderwijs)</a:t>
            </a:r>
          </a:p>
          <a:p>
            <a:endParaRPr lang="nl-NL"/>
          </a:p>
        </p:txBody>
      </p:sp>
      <p:sp>
        <p:nvSpPr>
          <p:cNvPr id="4" name="Tijdelijke aanduiding voor dianummer 3"/>
          <p:cNvSpPr>
            <a:spLocks noGrp="1"/>
          </p:cNvSpPr>
          <p:nvPr>
            <p:ph type="sldNum" sz="quarter" idx="10"/>
          </p:nvPr>
        </p:nvSpPr>
        <p:spPr/>
        <p:txBody>
          <a:bodyPr/>
          <a:lstStyle/>
          <a:p>
            <a:fld id="{E4365825-2E1D-4E16-B395-76DDE194ECF0}" type="slidenum">
              <a:rPr lang="nl-NL" smtClean="0"/>
              <a:t>4</a:t>
            </a:fld>
            <a:endParaRPr lang="nl-NL"/>
          </a:p>
        </p:txBody>
      </p:sp>
    </p:spTree>
    <p:extLst>
      <p:ext uri="{BB962C8B-B14F-4D97-AF65-F5344CB8AC3E}">
        <p14:creationId xmlns:p14="http://schemas.microsoft.com/office/powerpoint/2010/main" val="2919887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BEA7F79-CDD3-4D31-A921-1934E1833DF1}" type="slidenum">
              <a:rPr lang="nl-NL" smtClean="0"/>
              <a:t>5</a:t>
            </a:fld>
            <a:endParaRPr lang="nl-NL"/>
          </a:p>
        </p:txBody>
      </p:sp>
    </p:spTree>
    <p:extLst>
      <p:ext uri="{BB962C8B-B14F-4D97-AF65-F5344CB8AC3E}">
        <p14:creationId xmlns:p14="http://schemas.microsoft.com/office/powerpoint/2010/main" val="1182880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BEA7F79-CDD3-4D31-A921-1934E1833DF1}" type="slidenum">
              <a:rPr lang="nl-NL" smtClean="0"/>
              <a:t>6</a:t>
            </a:fld>
            <a:endParaRPr lang="nl-NL"/>
          </a:p>
        </p:txBody>
      </p:sp>
    </p:spTree>
    <p:extLst>
      <p:ext uri="{BB962C8B-B14F-4D97-AF65-F5344CB8AC3E}">
        <p14:creationId xmlns:p14="http://schemas.microsoft.com/office/powerpoint/2010/main" val="1724661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Ben nieuwsgierig naar jullie verhalen. Denk hierbij aan je huidige project</a:t>
            </a:r>
          </a:p>
        </p:txBody>
      </p:sp>
      <p:sp>
        <p:nvSpPr>
          <p:cNvPr id="4" name="Tijdelijke aanduiding voor dianummer 3"/>
          <p:cNvSpPr>
            <a:spLocks noGrp="1"/>
          </p:cNvSpPr>
          <p:nvPr>
            <p:ph type="sldNum" sz="quarter" idx="5"/>
          </p:nvPr>
        </p:nvSpPr>
        <p:spPr/>
        <p:txBody>
          <a:bodyPr/>
          <a:lstStyle/>
          <a:p>
            <a:fld id="{E4365825-2E1D-4E16-B395-76DDE194ECF0}" type="slidenum">
              <a:rPr lang="nl-NL" smtClean="0"/>
              <a:t>7</a:t>
            </a:fld>
            <a:endParaRPr lang="nl-NL"/>
          </a:p>
        </p:txBody>
      </p:sp>
    </p:spTree>
    <p:extLst>
      <p:ext uri="{BB962C8B-B14F-4D97-AF65-F5344CB8AC3E}">
        <p14:creationId xmlns:p14="http://schemas.microsoft.com/office/powerpoint/2010/main" val="3070368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Lst>
        </p:spPr>
        <p:txBody>
          <a:bodyPr/>
          <a:lstStyle/>
          <a:p>
            <a:r>
              <a:rPr lang="en-US" altLang="nl-NL" dirty="0" err="1">
                <a:latin typeface="Arial"/>
                <a:cs typeface="Arial"/>
              </a:rPr>
              <a:t>Welke</a:t>
            </a:r>
            <a:r>
              <a:rPr lang="en-US" altLang="nl-NL" dirty="0">
                <a:latin typeface="Arial"/>
                <a:cs typeface="Arial"/>
              </a:rPr>
              <a:t> van </a:t>
            </a:r>
            <a:r>
              <a:rPr lang="en-US" altLang="nl-NL" dirty="0" err="1">
                <a:latin typeface="Arial"/>
                <a:cs typeface="Arial"/>
              </a:rPr>
              <a:t>deze</a:t>
            </a:r>
            <a:r>
              <a:rPr lang="en-US" altLang="nl-NL" dirty="0">
                <a:latin typeface="Arial"/>
                <a:cs typeface="Arial"/>
              </a:rPr>
              <a:t> </a:t>
            </a:r>
            <a:r>
              <a:rPr lang="en-US" altLang="nl-NL" dirty="0" err="1">
                <a:latin typeface="Arial"/>
                <a:cs typeface="Arial"/>
              </a:rPr>
              <a:t>adviezen</a:t>
            </a:r>
            <a:r>
              <a:rPr lang="en-US" altLang="nl-NL" dirty="0">
                <a:latin typeface="Arial"/>
                <a:cs typeface="Arial"/>
              </a:rPr>
              <a:t> </a:t>
            </a:r>
            <a:r>
              <a:rPr lang="en-US" altLang="nl-NL" dirty="0" err="1">
                <a:latin typeface="Arial"/>
                <a:cs typeface="Arial"/>
              </a:rPr>
              <a:t>zou</a:t>
            </a:r>
            <a:r>
              <a:rPr lang="en-US" altLang="nl-NL" dirty="0">
                <a:latin typeface="Arial"/>
                <a:cs typeface="Arial"/>
              </a:rPr>
              <a:t> je </a:t>
            </a:r>
            <a:r>
              <a:rPr lang="en-US" altLang="nl-NL" dirty="0" err="1">
                <a:latin typeface="Arial"/>
                <a:cs typeface="Arial"/>
              </a:rPr>
              <a:t>kunnen</a:t>
            </a:r>
            <a:r>
              <a:rPr lang="en-US" altLang="nl-NL" dirty="0">
                <a:latin typeface="Arial"/>
                <a:cs typeface="Arial"/>
              </a:rPr>
              <a:t> </a:t>
            </a:r>
            <a:r>
              <a:rPr lang="en-US" altLang="nl-NL" dirty="0" err="1">
                <a:latin typeface="Arial"/>
                <a:cs typeface="Arial"/>
              </a:rPr>
              <a:t>geven</a:t>
            </a:r>
            <a:r>
              <a:rPr lang="en-US" altLang="nl-NL" dirty="0">
                <a:latin typeface="Arial"/>
                <a:cs typeface="Arial"/>
              </a:rPr>
              <a:t> </a:t>
            </a:r>
            <a:r>
              <a:rPr lang="en-US" altLang="nl-NL" dirty="0" err="1">
                <a:latin typeface="Arial"/>
                <a:cs typeface="Arial"/>
              </a:rPr>
              <a:t>aan</a:t>
            </a:r>
            <a:r>
              <a:rPr lang="en-US" altLang="nl-NL" dirty="0">
                <a:latin typeface="Arial"/>
                <a:cs typeface="Arial"/>
              </a:rPr>
              <a:t> het </a:t>
            </a:r>
            <a:r>
              <a:rPr lang="en-US" altLang="nl-NL" dirty="0" err="1">
                <a:latin typeface="Arial"/>
                <a:cs typeface="Arial"/>
              </a:rPr>
              <a:t>ingebrachte</a:t>
            </a:r>
            <a:r>
              <a:rPr lang="en-US" altLang="nl-NL" dirty="0">
                <a:latin typeface="Arial"/>
                <a:cs typeface="Arial"/>
              </a:rPr>
              <a:t> </a:t>
            </a:r>
            <a:r>
              <a:rPr lang="en-US" altLang="nl-NL" dirty="0" err="1">
                <a:latin typeface="Arial"/>
                <a:cs typeface="Arial"/>
              </a:rPr>
              <a:t>knelpunt</a:t>
            </a:r>
            <a:r>
              <a:rPr lang="en-US" altLang="nl-NL" dirty="0">
                <a:latin typeface="Arial"/>
                <a:cs typeface="Arial"/>
              </a:rPr>
              <a:t> van XXX. Of </a:t>
            </a:r>
            <a:r>
              <a:rPr lang="en-US" altLang="nl-NL" dirty="0" err="1">
                <a:latin typeface="Arial"/>
                <a:cs typeface="Arial"/>
              </a:rPr>
              <a:t>geef</a:t>
            </a:r>
            <a:r>
              <a:rPr lang="en-US" altLang="nl-NL" dirty="0">
                <a:latin typeface="Arial"/>
                <a:cs typeface="Arial"/>
              </a:rPr>
              <a:t> </a:t>
            </a:r>
            <a:r>
              <a:rPr lang="en-US" altLang="nl-NL" dirty="0" err="1">
                <a:latin typeface="Arial"/>
                <a:cs typeface="Arial"/>
              </a:rPr>
              <a:t>een</a:t>
            </a:r>
            <a:r>
              <a:rPr lang="en-US" altLang="nl-NL" dirty="0">
                <a:latin typeface="Arial"/>
                <a:cs typeface="Arial"/>
              </a:rPr>
              <a:t> tip </a:t>
            </a:r>
            <a:r>
              <a:rPr lang="en-US" altLang="nl-NL" dirty="0" err="1">
                <a:latin typeface="Arial"/>
                <a:cs typeface="Arial"/>
              </a:rPr>
              <a:t>als</a:t>
            </a:r>
            <a:r>
              <a:rPr lang="en-US" altLang="nl-NL" dirty="0">
                <a:latin typeface="Arial"/>
                <a:cs typeface="Arial"/>
              </a:rPr>
              <a:t> </a:t>
            </a:r>
            <a:r>
              <a:rPr lang="en-US" altLang="nl-NL" dirty="0" err="1">
                <a:latin typeface="Arial"/>
                <a:cs typeface="Arial"/>
              </a:rPr>
              <a:t>deze</a:t>
            </a:r>
            <a:r>
              <a:rPr lang="en-US" altLang="nl-NL" dirty="0">
                <a:latin typeface="Arial"/>
                <a:cs typeface="Arial"/>
              </a:rPr>
              <a:t> </a:t>
            </a:r>
            <a:r>
              <a:rPr lang="en-US" altLang="nl-NL" dirty="0" err="1">
                <a:latin typeface="Arial"/>
                <a:cs typeface="Arial"/>
              </a:rPr>
              <a:t>er</a:t>
            </a:r>
            <a:r>
              <a:rPr lang="en-US" altLang="nl-NL" dirty="0">
                <a:latin typeface="Arial"/>
                <a:cs typeface="Arial"/>
              </a:rPr>
              <a:t> </a:t>
            </a:r>
            <a:r>
              <a:rPr lang="en-US" altLang="nl-NL" dirty="0" err="1">
                <a:latin typeface="Arial"/>
                <a:cs typeface="Arial"/>
              </a:rPr>
              <a:t>niet</a:t>
            </a:r>
            <a:r>
              <a:rPr lang="en-US" altLang="nl-NL" dirty="0">
                <a:latin typeface="Arial"/>
                <a:cs typeface="Arial"/>
              </a:rPr>
              <a:t> </a:t>
            </a:r>
            <a:r>
              <a:rPr lang="en-US" altLang="nl-NL" dirty="0" err="1">
                <a:latin typeface="Arial"/>
                <a:cs typeface="Arial"/>
              </a:rPr>
              <a:t>tussen</a:t>
            </a:r>
            <a:r>
              <a:rPr lang="en-US" altLang="nl-NL" dirty="0">
                <a:latin typeface="Arial"/>
                <a:cs typeface="Arial"/>
              </a:rPr>
              <a:t> </a:t>
            </a:r>
            <a:r>
              <a:rPr lang="en-US" altLang="nl-NL" dirty="0" err="1">
                <a:latin typeface="Arial"/>
                <a:cs typeface="Arial"/>
              </a:rPr>
              <a:t>staat</a:t>
            </a:r>
            <a:r>
              <a:rPr lang="en-US" altLang="nl-NL" dirty="0">
                <a:latin typeface="Arial"/>
                <a:cs typeface="Arial"/>
              </a:rPr>
              <a:t>? Wil </a:t>
            </a:r>
            <a:r>
              <a:rPr lang="en-US" altLang="nl-NL" dirty="0" err="1">
                <a:latin typeface="Arial"/>
                <a:cs typeface="Arial"/>
              </a:rPr>
              <a:t>zal</a:t>
            </a:r>
            <a:r>
              <a:rPr lang="en-US" altLang="nl-NL" dirty="0">
                <a:latin typeface="Arial"/>
                <a:cs typeface="Arial"/>
              </a:rPr>
              <a:t> </a:t>
            </a:r>
            <a:r>
              <a:rPr lang="en-US" altLang="nl-NL" dirty="0" err="1">
                <a:latin typeface="Arial"/>
                <a:cs typeface="Arial"/>
              </a:rPr>
              <a:t>meeschrijven</a:t>
            </a:r>
            <a:r>
              <a:rPr lang="en-US" altLang="nl-NL" dirty="0">
                <a:latin typeface="Arial"/>
                <a:cs typeface="Arial"/>
              </a:rPr>
              <a:t> </a:t>
            </a:r>
            <a:r>
              <a:rPr lang="en-US" altLang="nl-NL" dirty="0" err="1">
                <a:latin typeface="Arial"/>
                <a:cs typeface="Arial"/>
              </a:rPr>
              <a:t>en</a:t>
            </a:r>
            <a:r>
              <a:rPr lang="en-US" altLang="nl-NL" dirty="0">
                <a:latin typeface="Arial"/>
                <a:cs typeface="Arial"/>
              </a:rPr>
              <a:t> </a:t>
            </a:r>
            <a:r>
              <a:rPr lang="en-US" altLang="nl-NL" dirty="0" err="1">
                <a:latin typeface="Arial"/>
                <a:cs typeface="Arial"/>
              </a:rPr>
              <a:t>bij</a:t>
            </a:r>
            <a:r>
              <a:rPr lang="en-US" altLang="nl-NL" dirty="0">
                <a:latin typeface="Arial"/>
                <a:cs typeface="Arial"/>
              </a:rPr>
              <a:t> het </a:t>
            </a:r>
            <a:r>
              <a:rPr lang="en-US" altLang="nl-NL" dirty="0" err="1">
                <a:latin typeface="Arial"/>
                <a:cs typeface="Arial"/>
              </a:rPr>
              <a:t>nasturen</a:t>
            </a:r>
            <a:r>
              <a:rPr lang="en-US" altLang="nl-NL" dirty="0">
                <a:latin typeface="Arial"/>
                <a:cs typeface="Arial"/>
              </a:rPr>
              <a:t> van </a:t>
            </a:r>
            <a:r>
              <a:rPr lang="en-US" altLang="nl-NL" dirty="0" err="1">
                <a:latin typeface="Arial"/>
                <a:cs typeface="Arial"/>
              </a:rPr>
              <a:t>deze</a:t>
            </a:r>
            <a:r>
              <a:rPr lang="en-US" altLang="nl-NL" dirty="0">
                <a:latin typeface="Arial"/>
                <a:cs typeface="Arial"/>
              </a:rPr>
              <a:t> </a:t>
            </a:r>
            <a:r>
              <a:rPr lang="en-US" altLang="nl-NL" dirty="0" err="1">
                <a:latin typeface="Arial"/>
                <a:cs typeface="Arial"/>
              </a:rPr>
              <a:t>presentatie</a:t>
            </a:r>
            <a:r>
              <a:rPr lang="en-US" altLang="nl-NL" dirty="0">
                <a:latin typeface="Arial"/>
                <a:cs typeface="Arial"/>
              </a:rPr>
              <a:t> </a:t>
            </a:r>
            <a:r>
              <a:rPr lang="en-US" altLang="nl-NL" dirty="0" err="1">
                <a:latin typeface="Arial"/>
                <a:cs typeface="Arial"/>
              </a:rPr>
              <a:t>zorgen</a:t>
            </a:r>
            <a:r>
              <a:rPr lang="en-US" altLang="nl-NL" dirty="0">
                <a:latin typeface="Arial"/>
                <a:cs typeface="Arial"/>
              </a:rPr>
              <a:t> we </a:t>
            </a:r>
            <a:r>
              <a:rPr lang="en-US" altLang="nl-NL" dirty="0" err="1">
                <a:latin typeface="Arial"/>
                <a:cs typeface="Arial"/>
              </a:rPr>
              <a:t>dat</a:t>
            </a:r>
            <a:r>
              <a:rPr lang="en-US" altLang="nl-NL" dirty="0">
                <a:latin typeface="Arial"/>
                <a:cs typeface="Arial"/>
              </a:rPr>
              <a:t> ze </a:t>
            </a:r>
            <a:r>
              <a:rPr lang="en-US" altLang="nl-NL" dirty="0" err="1">
                <a:latin typeface="Arial"/>
                <a:cs typeface="Arial"/>
              </a:rPr>
              <a:t>er</a:t>
            </a:r>
            <a:r>
              <a:rPr lang="en-US" altLang="nl-NL" dirty="0">
                <a:latin typeface="Arial"/>
                <a:cs typeface="Arial"/>
              </a:rPr>
              <a:t> </a:t>
            </a:r>
            <a:r>
              <a:rPr lang="en-US" altLang="nl-NL" dirty="0" err="1">
                <a:latin typeface="Arial"/>
                <a:cs typeface="Arial"/>
              </a:rPr>
              <a:t>tussen</a:t>
            </a:r>
            <a:r>
              <a:rPr lang="en-US" altLang="nl-NL" dirty="0">
                <a:latin typeface="Arial"/>
                <a:cs typeface="Arial"/>
              </a:rPr>
              <a:t> </a:t>
            </a:r>
            <a:r>
              <a:rPr lang="en-US" altLang="nl-NL" dirty="0" err="1">
                <a:latin typeface="Arial"/>
                <a:cs typeface="Arial"/>
              </a:rPr>
              <a:t>komen</a:t>
            </a:r>
            <a:r>
              <a:rPr lang="en-US" altLang="nl-NL" dirty="0">
                <a:latin typeface="Arial"/>
                <a:cs typeface="Arial"/>
              </a:rPr>
              <a:t> </a:t>
            </a:r>
            <a:r>
              <a:rPr lang="en-US" altLang="nl-NL" dirty="0" err="1">
                <a:latin typeface="Arial"/>
                <a:cs typeface="Arial"/>
              </a:rPr>
              <a:t>te</a:t>
            </a:r>
            <a:r>
              <a:rPr lang="en-US" altLang="nl-NL" dirty="0">
                <a:latin typeface="Arial"/>
                <a:cs typeface="Arial"/>
              </a:rPr>
              <a:t> </a:t>
            </a:r>
            <a:r>
              <a:rPr lang="en-US" altLang="nl-NL" dirty="0" err="1">
                <a:latin typeface="Arial"/>
                <a:cs typeface="Arial"/>
              </a:rPr>
              <a:t>staan</a:t>
            </a:r>
            <a:r>
              <a:rPr lang="en-US" altLang="nl-NL" dirty="0">
                <a:latin typeface="Arial"/>
                <a:cs typeface="Arial"/>
              </a:rPr>
              <a:t>.</a:t>
            </a:r>
          </a:p>
        </p:txBody>
      </p:sp>
    </p:spTree>
    <p:extLst>
      <p:ext uri="{BB962C8B-B14F-4D97-AF65-F5344CB8AC3E}">
        <p14:creationId xmlns:p14="http://schemas.microsoft.com/office/powerpoint/2010/main" val="1905964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wil je met het meten van de voortgang bereiken?</a:t>
            </a:r>
          </a:p>
          <a:p>
            <a:r>
              <a:rPr lang="nl-NL" dirty="0"/>
              <a:t>Ad 1: In Control zijn van de uitvoering. Dit door overzicht te behouden op zowel de voortgang van de uitvoering, risico’s, verwachtingen van belanghebbenden en mogelijke wijzigingen met consequenties voor de realisatie.</a:t>
            </a:r>
          </a:p>
          <a:p>
            <a:r>
              <a:rPr lang="nl-NL" dirty="0"/>
              <a:t>Ad 2: </a:t>
            </a:r>
            <a:r>
              <a:rPr lang="nl-NL" sz="1200" b="0" dirty="0">
                <a:latin typeface="Century Gothic"/>
                <a:ea typeface="ＭＳ Ｐゴシック"/>
              </a:rPr>
              <a:t>Waarom? Terugkijken (werkelijk vs. budget) levert wel inzichten op, maar </a:t>
            </a:r>
            <a:r>
              <a:rPr lang="nl-NL" sz="1200" dirty="0">
                <a:latin typeface="Century Gothic"/>
                <a:ea typeface="ＭＳ Ｐゴシック"/>
              </a:rPr>
              <a:t>onvoldoende op</a:t>
            </a:r>
            <a:r>
              <a:rPr lang="nl-NL" sz="1200" b="0" dirty="0">
                <a:latin typeface="Century Gothic"/>
                <a:ea typeface="ＭＳ Ｐゴシック"/>
              </a:rPr>
              <a:t> waar je verwacht uit te komen. Daarom vooruitkijken: meestal </a:t>
            </a:r>
            <a:r>
              <a:rPr lang="nl-NL" sz="1200" b="0" dirty="0" err="1">
                <a:latin typeface="Century Gothic"/>
                <a:ea typeface="ＭＳ Ｐゴシック"/>
              </a:rPr>
              <a:t>a.h.v</a:t>
            </a:r>
            <a:r>
              <a:rPr lang="nl-NL" sz="1200" b="0" dirty="0">
                <a:latin typeface="Century Gothic"/>
                <a:ea typeface="ＭＳ Ｐゴシック"/>
              </a:rPr>
              <a:t>. wat is er al klaar (percentage gereed) en wat moet er nog gedaan worden (benodigde uren) om de activiteit(en) af te ronden. </a:t>
            </a:r>
            <a:endParaRPr lang="nl-NL" dirty="0"/>
          </a:p>
          <a:p>
            <a:r>
              <a:rPr lang="nl-NL" dirty="0"/>
              <a:t>Ad 3) en daarmee (met een goede voortgangsmeting) krijg je een goede voorspelling van het eindresultaat en </a:t>
            </a:r>
            <a:r>
              <a:rPr lang="nl-NL" dirty="0" err="1"/>
              <a:t>evt</a:t>
            </a:r>
            <a:r>
              <a:rPr lang="nl-NL" dirty="0"/>
              <a:t> tussenresultaten. Om de opdrachtgever niet te verrassen.</a:t>
            </a:r>
          </a:p>
          <a:p>
            <a:r>
              <a:rPr lang="nl-NL" dirty="0"/>
              <a:t>Ad 4) Je meet ook de voortgang om bij afwijkingen proactief bij te kunnen sturen.</a:t>
            </a:r>
          </a:p>
        </p:txBody>
      </p:sp>
      <p:sp>
        <p:nvSpPr>
          <p:cNvPr id="4" name="Tijdelijke aanduiding voor dianummer 3"/>
          <p:cNvSpPr>
            <a:spLocks noGrp="1"/>
          </p:cNvSpPr>
          <p:nvPr>
            <p:ph type="sldNum" sz="quarter" idx="10"/>
          </p:nvPr>
        </p:nvSpPr>
        <p:spPr/>
        <p:txBody>
          <a:bodyPr/>
          <a:lstStyle/>
          <a:p>
            <a:fld id="{DBEA7F79-CDD3-4D31-A921-1934E1833DF1}" type="slidenum">
              <a:rPr lang="nl-NL" smtClean="0"/>
              <a:t>9</a:t>
            </a:fld>
            <a:endParaRPr lang="nl-NL"/>
          </a:p>
        </p:txBody>
      </p:sp>
    </p:spTree>
    <p:extLst>
      <p:ext uri="{BB962C8B-B14F-4D97-AF65-F5344CB8AC3E}">
        <p14:creationId xmlns:p14="http://schemas.microsoft.com/office/powerpoint/2010/main" val="1724661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2301043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40962873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975232" y="76200"/>
            <a:ext cx="2168769" cy="5943600"/>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67459" y="76200"/>
            <a:ext cx="6367096" cy="5943600"/>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70901680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nl-NL"/>
              <a:t>Klik om het opmaakprofiel van de modelondertitel te bewerken</a:t>
            </a:r>
          </a:p>
        </p:txBody>
      </p:sp>
    </p:spTree>
    <p:extLst>
      <p:ext uri="{BB962C8B-B14F-4D97-AF65-F5344CB8AC3E}">
        <p14:creationId xmlns:p14="http://schemas.microsoft.com/office/powerpoint/2010/main" val="263645183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Leeg">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DC63B039-2E3D-4667-8194-0DFF59047574}"/>
              </a:ext>
            </a:extLst>
          </p:cNvPr>
          <p:cNvSpPr>
            <a:spLocks noGrp="1"/>
          </p:cNvSpPr>
          <p:nvPr>
            <p:ph idx="1"/>
          </p:nvPr>
        </p:nvSpPr>
        <p:spPr>
          <a:xfrm>
            <a:off x="666751" y="1339850"/>
            <a:ext cx="7851531" cy="4679950"/>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Rectangle 2">
            <a:extLst>
              <a:ext uri="{FF2B5EF4-FFF2-40B4-BE49-F238E27FC236}">
                <a16:creationId xmlns:a16="http://schemas.microsoft.com/office/drawing/2014/main" id="{CAAAA283-8353-4728-84B3-02F790498E95}"/>
              </a:ext>
            </a:extLst>
          </p:cNvPr>
          <p:cNvSpPr>
            <a:spLocks noGrp="1" noChangeArrowheads="1"/>
          </p:cNvSpPr>
          <p:nvPr>
            <p:ph type="title"/>
          </p:nvPr>
        </p:nvSpPr>
        <p:spPr bwMode="auto">
          <a:xfrm>
            <a:off x="666751" y="65089"/>
            <a:ext cx="8488973" cy="765175"/>
          </a:xfrm>
          <a:prstGeom prst="rect">
            <a:avLst/>
          </a:prstGeom>
          <a:noFill/>
          <a:ln>
            <a:noFill/>
          </a:ln>
        </p:spPr>
        <p:style>
          <a:lnRef idx="2">
            <a:schemeClr val="accent3"/>
          </a:lnRef>
          <a:fillRef idx="1">
            <a:schemeClr val="lt1"/>
          </a:fillRef>
          <a:effectRef idx="0">
            <a:schemeClr val="accent3"/>
          </a:effectRef>
          <a:fontRef idx="none"/>
        </p:style>
        <p:txBody>
          <a:bodyPr vert="horz" wrap="square" lIns="91440" tIns="45720" rIns="91440" bIns="45720" numCol="1" anchor="ctr" anchorCtr="0" compatLnSpc="1">
            <a:prstTxWarp prst="textNoShape">
              <a:avLst/>
            </a:prstTxWarp>
          </a:bodyPr>
          <a:lstStyle>
            <a:lvl1pPr>
              <a:defRPr sz="3600"/>
            </a:lvl1pPr>
          </a:lstStyle>
          <a:p>
            <a:pPr lvl="0"/>
            <a:r>
              <a:rPr lang="nl-NL" altLang="nl-NL"/>
              <a:t>Klik om stijl te bewerken</a:t>
            </a:r>
          </a:p>
        </p:txBody>
      </p:sp>
      <p:sp>
        <p:nvSpPr>
          <p:cNvPr id="7" name="Line 14">
            <a:extLst>
              <a:ext uri="{FF2B5EF4-FFF2-40B4-BE49-F238E27FC236}">
                <a16:creationId xmlns:a16="http://schemas.microsoft.com/office/drawing/2014/main" id="{EBB8218E-59C1-4E3F-8426-D9FA511FAC35}"/>
              </a:ext>
            </a:extLst>
          </p:cNvPr>
          <p:cNvSpPr>
            <a:spLocks noChangeShapeType="1"/>
          </p:cNvSpPr>
          <p:nvPr userDrawn="1"/>
        </p:nvSpPr>
        <p:spPr bwMode="auto">
          <a:xfrm>
            <a:off x="0" y="858838"/>
            <a:ext cx="9144000" cy="0"/>
          </a:xfrm>
          <a:prstGeom prst="line">
            <a:avLst/>
          </a:prstGeom>
          <a:noFill/>
          <a:ln w="9525">
            <a:solidFill>
              <a:srgbClr val="B00063"/>
            </a:solidFill>
            <a:round/>
            <a:headEnd/>
            <a:tailEnd/>
          </a:ln>
          <a:extLst>
            <a:ext uri="{909E8E84-426E-40DD-AFC4-6F175D3DCCD1}">
              <a14:hiddenFill xmlns:a14="http://schemas.microsoft.com/office/drawing/2010/main">
                <a:noFill/>
              </a14:hiddenFill>
            </a:ext>
          </a:extLst>
        </p:spPr>
        <p:txBody>
          <a:bodyPr/>
          <a:lstStyle/>
          <a:p>
            <a:endParaRPr lang="nl-NL" sz="1662"/>
          </a:p>
        </p:txBody>
      </p:sp>
    </p:spTree>
    <p:extLst>
      <p:ext uri="{BB962C8B-B14F-4D97-AF65-F5344CB8AC3E}">
        <p14:creationId xmlns:p14="http://schemas.microsoft.com/office/powerpoint/2010/main" val="1952392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object">
    <p:bg>
      <p:bgRef idx="1001">
        <a:schemeClr val="bg1"/>
      </p:bgRef>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1pPr>
              <a:defRPr b="0"/>
            </a:lvl1pPr>
            <a:lvl2pPr>
              <a:defRPr b="0"/>
            </a:lvl2pPr>
            <a:lvl3pPr>
              <a:defRPr b="0"/>
            </a:lvl3pPr>
            <a:lvl4pPr>
              <a:defRPr b="0"/>
            </a:lvl4pPr>
            <a:lvl5pPr>
              <a:defRPr b="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2">
            <a:extLst>
              <a:ext uri="{FF2B5EF4-FFF2-40B4-BE49-F238E27FC236}">
                <a16:creationId xmlns:a16="http://schemas.microsoft.com/office/drawing/2014/main" id="{890E54B0-991B-48C2-868E-4DE2C4B3E9E4}"/>
              </a:ext>
            </a:extLst>
          </p:cNvPr>
          <p:cNvSpPr>
            <a:spLocks noGrp="1" noChangeArrowheads="1"/>
          </p:cNvSpPr>
          <p:nvPr>
            <p:ph type="title"/>
          </p:nvPr>
        </p:nvSpPr>
        <p:spPr bwMode="auto">
          <a:xfrm>
            <a:off x="666751" y="65089"/>
            <a:ext cx="8488973" cy="765175"/>
          </a:xfrm>
          <a:prstGeom prst="rect">
            <a:avLst/>
          </a:prstGeom>
          <a:noFill/>
          <a:ln>
            <a:noFill/>
          </a:ln>
        </p:spPr>
        <p:style>
          <a:lnRef idx="2">
            <a:schemeClr val="accent3"/>
          </a:lnRef>
          <a:fillRef idx="1">
            <a:schemeClr val="lt1"/>
          </a:fillRef>
          <a:effectRef idx="0">
            <a:schemeClr val="accent3"/>
          </a:effectRef>
          <a:fontRef idx="none"/>
        </p:style>
        <p:txBody>
          <a:bodyPr vert="horz" wrap="square" lIns="91440" tIns="45720" rIns="91440" bIns="45720" numCol="1" anchor="ctr" anchorCtr="0" compatLnSpc="1">
            <a:prstTxWarp prst="textNoShape">
              <a:avLst/>
            </a:prstTxWarp>
          </a:bodyPr>
          <a:lstStyle>
            <a:lvl1pPr>
              <a:defRPr sz="3600"/>
            </a:lvl1pPr>
          </a:lstStyle>
          <a:p>
            <a:pPr lvl="0"/>
            <a:r>
              <a:rPr lang="nl-NL" altLang="nl-NL"/>
              <a:t>Klik om stijl te bewerken</a:t>
            </a:r>
          </a:p>
        </p:txBody>
      </p:sp>
    </p:spTree>
    <p:extLst>
      <p:ext uri="{BB962C8B-B14F-4D97-AF65-F5344CB8AC3E}">
        <p14:creationId xmlns:p14="http://schemas.microsoft.com/office/powerpoint/2010/main" val="317505956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435" y="4406901"/>
            <a:ext cx="7772400" cy="1362075"/>
          </a:xfrm>
        </p:spPr>
        <p:txBody>
          <a:bodyPr anchor="t"/>
          <a:lstStyle>
            <a:lvl1pPr algn="l">
              <a:defRPr sz="3692" b="1" cap="all"/>
            </a:lvl1pPr>
          </a:lstStyle>
          <a:p>
            <a:r>
              <a:rPr lang="nl-NL"/>
              <a:t>Klik om stijl te bewerken</a:t>
            </a:r>
          </a:p>
        </p:txBody>
      </p:sp>
      <p:sp>
        <p:nvSpPr>
          <p:cNvPr id="3" name="Tijdelijke aanduiding voor tekst 2"/>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nl-NL"/>
              <a:t>Klikken om de tekststijl van het model te bewerken</a:t>
            </a:r>
          </a:p>
        </p:txBody>
      </p:sp>
    </p:spTree>
    <p:extLst>
      <p:ext uri="{BB962C8B-B14F-4D97-AF65-F5344CB8AC3E}">
        <p14:creationId xmlns:p14="http://schemas.microsoft.com/office/powerpoint/2010/main" val="2297951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ln>
            <a:noFill/>
          </a:ln>
        </p:spPr>
        <p:txBody>
          <a:bodyPr/>
          <a:lstStyle>
            <a:lvl1pPr>
              <a:defRPr sz="3600"/>
            </a:lvl1pPr>
          </a:lstStyle>
          <a:p>
            <a:r>
              <a:rPr lang="nl-NL"/>
              <a:t>Klik om stijl te bewerken</a:t>
            </a:r>
          </a:p>
        </p:txBody>
      </p:sp>
      <p:sp>
        <p:nvSpPr>
          <p:cNvPr id="3" name="Tijdelijke aanduiding voor inhoud 2"/>
          <p:cNvSpPr>
            <a:spLocks noGrp="1"/>
          </p:cNvSpPr>
          <p:nvPr>
            <p:ph sz="half" idx="1"/>
          </p:nvPr>
        </p:nvSpPr>
        <p:spPr>
          <a:xfrm>
            <a:off x="526074" y="1339850"/>
            <a:ext cx="3936023" cy="467995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02774" y="1339850"/>
            <a:ext cx="3937488" cy="467995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88656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720080"/>
          </a:xfrm>
        </p:spPr>
        <p:txBody>
          <a:bodyPr/>
          <a:lstStyle>
            <a:lvl1pPr>
              <a:defRPr sz="3600"/>
            </a:lvl1pPr>
          </a:lstStyle>
          <a:p>
            <a:r>
              <a:rPr lang="nl-NL"/>
              <a:t>Klik om stijl te bewerken</a:t>
            </a:r>
          </a:p>
        </p:txBody>
      </p:sp>
      <p:sp>
        <p:nvSpPr>
          <p:cNvPr id="3" name="Tijdelijke aanduiding voor tekst 2"/>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nl-NL"/>
              <a:t>Klikken om de tekststijl van het model te bewerken</a:t>
            </a:r>
          </a:p>
        </p:txBody>
      </p:sp>
      <p:sp>
        <p:nvSpPr>
          <p:cNvPr id="4" name="Tijdelijke aanduiding voor inhoud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270"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4645270"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017719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666751" y="116632"/>
            <a:ext cx="8488973" cy="713632"/>
          </a:xfrm>
          <a:ln>
            <a:noFill/>
          </a:ln>
        </p:spPr>
        <p:txBody>
          <a:bodyPr/>
          <a:lstStyle>
            <a:lvl1pPr>
              <a:defRPr sz="3600"/>
            </a:lvl1pPr>
          </a:lstStyle>
          <a:p>
            <a:r>
              <a:rPr lang="nl-NL"/>
              <a:t>Klik om stijl te bewerken</a:t>
            </a:r>
          </a:p>
        </p:txBody>
      </p:sp>
    </p:spTree>
    <p:extLst>
      <p:ext uri="{BB962C8B-B14F-4D97-AF65-F5344CB8AC3E}">
        <p14:creationId xmlns:p14="http://schemas.microsoft.com/office/powerpoint/2010/main" val="289694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865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435" y="4406902"/>
            <a:ext cx="7772400" cy="1362075"/>
          </a:xfrm>
        </p:spPr>
        <p:txBody>
          <a:bodyPr anchor="t"/>
          <a:lstStyle>
            <a:lvl1pPr algn="l">
              <a:defRPr sz="3692" b="1" cap="all"/>
            </a:lvl1pPr>
          </a:lstStyle>
          <a:p>
            <a:r>
              <a:rPr lang="nl-NL"/>
              <a:t>Titelstijl van model bewerken</a:t>
            </a:r>
          </a:p>
        </p:txBody>
      </p:sp>
      <p:sp>
        <p:nvSpPr>
          <p:cNvPr id="3" name="Tijdelijke aanduiding voor tekst 2"/>
          <p:cNvSpPr>
            <a:spLocks noGrp="1"/>
          </p:cNvSpPr>
          <p:nvPr>
            <p:ph type="body" idx="1"/>
          </p:nvPr>
        </p:nvSpPr>
        <p:spPr>
          <a:xfrm>
            <a:off x="722435" y="2906715"/>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nl-NL"/>
              <a:t>Klik om de tekststijl van het model te bewerken</a:t>
            </a:r>
          </a:p>
        </p:txBody>
      </p:sp>
    </p:spTree>
    <p:extLst>
      <p:ext uri="{BB962C8B-B14F-4D97-AF65-F5344CB8AC3E}">
        <p14:creationId xmlns:p14="http://schemas.microsoft.com/office/powerpoint/2010/main" val="169673059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435" cy="1162050"/>
          </a:xfrm>
        </p:spPr>
        <p:txBody>
          <a:bodyPr anchor="b"/>
          <a:lstStyle>
            <a:lvl1pPr algn="l">
              <a:defRPr sz="1846" b="1"/>
            </a:lvl1pPr>
          </a:lstStyle>
          <a:p>
            <a:r>
              <a:rPr lang="nl-NL"/>
              <a:t>Klik om stijl te bewerken</a:t>
            </a:r>
          </a:p>
        </p:txBody>
      </p:sp>
      <p:sp>
        <p:nvSpPr>
          <p:cNvPr id="3" name="Tijdelijke aanduiding voor inhoud 2"/>
          <p:cNvSpPr>
            <a:spLocks noGrp="1"/>
          </p:cNvSpPr>
          <p:nvPr>
            <p:ph idx="1"/>
          </p:nvPr>
        </p:nvSpPr>
        <p:spPr>
          <a:xfrm>
            <a:off x="3575538" y="273051"/>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1"/>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nl-NL"/>
              <a:t>Klikken om de tekststijl van het model te bewerken</a:t>
            </a:r>
          </a:p>
        </p:txBody>
      </p:sp>
    </p:spTree>
    <p:extLst>
      <p:ext uri="{BB962C8B-B14F-4D97-AF65-F5344CB8AC3E}">
        <p14:creationId xmlns:p14="http://schemas.microsoft.com/office/powerpoint/2010/main" val="2133343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166" y="4800600"/>
            <a:ext cx="5486400" cy="566738"/>
          </a:xfrm>
        </p:spPr>
        <p:txBody>
          <a:bodyPr anchor="b"/>
          <a:lstStyle>
            <a:lvl1pPr algn="l">
              <a:defRPr sz="1846" b="1"/>
            </a:lvl1pPr>
          </a:lstStyle>
          <a:p>
            <a:r>
              <a:rPr lang="nl-NL"/>
              <a:t>Klik om stijl te bewerken</a:t>
            </a:r>
          </a:p>
        </p:txBody>
      </p:sp>
      <p:sp>
        <p:nvSpPr>
          <p:cNvPr id="3" name="Tijdelijke aanduiding voor afbeelding 2"/>
          <p:cNvSpPr>
            <a:spLocks noGrp="1"/>
          </p:cNvSpPr>
          <p:nvPr>
            <p:ph type="pic" idx="1"/>
          </p:nvPr>
        </p:nvSpPr>
        <p:spPr>
          <a:xfrm>
            <a:off x="1792166"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nl-NL"/>
              <a:t>Klikken om de tekststijl van het model te bewerken</a:t>
            </a:r>
          </a:p>
        </p:txBody>
      </p:sp>
    </p:spTree>
    <p:extLst>
      <p:ext uri="{BB962C8B-B14F-4D97-AF65-F5344CB8AC3E}">
        <p14:creationId xmlns:p14="http://schemas.microsoft.com/office/powerpoint/2010/main" val="964221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154561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975231" y="76200"/>
            <a:ext cx="2168769" cy="5943600"/>
          </a:xfrm>
        </p:spPr>
        <p:txBody>
          <a:bodyPr vert="eaVert"/>
          <a:lstStyle/>
          <a:p>
            <a:r>
              <a:rPr lang="nl-NL"/>
              <a:t>Klik om stijl te bewerken</a:t>
            </a:r>
          </a:p>
        </p:txBody>
      </p:sp>
      <p:sp>
        <p:nvSpPr>
          <p:cNvPr id="3" name="Tijdelijke aanduiding voor verticale tekst 2"/>
          <p:cNvSpPr>
            <a:spLocks noGrp="1"/>
          </p:cNvSpPr>
          <p:nvPr>
            <p:ph type="body" orient="vert" idx="1"/>
          </p:nvPr>
        </p:nvSpPr>
        <p:spPr>
          <a:xfrm>
            <a:off x="467458" y="76200"/>
            <a:ext cx="6367096" cy="59436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4712118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Titel en diagram of organigram">
    <p:spTree>
      <p:nvGrpSpPr>
        <p:cNvPr id="1" name=""/>
        <p:cNvGrpSpPr/>
        <p:nvPr/>
      </p:nvGrpSpPr>
      <p:grpSpPr>
        <a:xfrm>
          <a:off x="0" y="0"/>
          <a:ext cx="0" cy="0"/>
          <a:chOff x="0" y="0"/>
          <a:chExt cx="0" cy="0"/>
        </a:xfrm>
      </p:grpSpPr>
      <p:sp>
        <p:nvSpPr>
          <p:cNvPr id="2" name="Titel 1"/>
          <p:cNvSpPr>
            <a:spLocks noGrp="1"/>
          </p:cNvSpPr>
          <p:nvPr>
            <p:ph type="title"/>
          </p:nvPr>
        </p:nvSpPr>
        <p:spPr>
          <a:xfrm>
            <a:off x="666751" y="65089"/>
            <a:ext cx="8488973" cy="765175"/>
          </a:xfrm>
        </p:spPr>
        <p:txBody>
          <a:bodyPr/>
          <a:lstStyle/>
          <a:p>
            <a:r>
              <a:rPr lang="nl-NL"/>
              <a:t>Klik om stijl te bewerken</a:t>
            </a:r>
          </a:p>
        </p:txBody>
      </p:sp>
      <p:sp>
        <p:nvSpPr>
          <p:cNvPr id="3" name="Tijdelijke aanduiding voor SmartArt 2"/>
          <p:cNvSpPr>
            <a:spLocks noGrp="1"/>
          </p:cNvSpPr>
          <p:nvPr>
            <p:ph type="dgm" idx="1"/>
          </p:nvPr>
        </p:nvSpPr>
        <p:spPr>
          <a:xfrm>
            <a:off x="666751" y="1339850"/>
            <a:ext cx="7851531" cy="4679950"/>
          </a:xfrm>
        </p:spPr>
        <p:txBody>
          <a:bodyPr/>
          <a:lstStyle/>
          <a:p>
            <a:pPr lvl="0"/>
            <a:r>
              <a:rPr lang="nl-NL" noProof="0"/>
              <a:t>Klik op het pictogram om een SmartArt-graphic toe te voegen</a:t>
            </a:r>
          </a:p>
        </p:txBody>
      </p:sp>
    </p:spTree>
    <p:extLst>
      <p:ext uri="{BB962C8B-B14F-4D97-AF65-F5344CB8AC3E}">
        <p14:creationId xmlns:p14="http://schemas.microsoft.com/office/powerpoint/2010/main" val="2383415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666751" y="65089"/>
            <a:ext cx="8488973" cy="765175"/>
          </a:xfrm>
        </p:spPr>
        <p:txBody>
          <a:bodyPr/>
          <a:lstStyle/>
          <a:p>
            <a:r>
              <a:rPr lang="nl-NL"/>
              <a:t>Klik om stijl te bewerken</a:t>
            </a:r>
          </a:p>
        </p:txBody>
      </p:sp>
      <p:sp>
        <p:nvSpPr>
          <p:cNvPr id="3" name="Tijdelijke aanduiding voor inhoud 2"/>
          <p:cNvSpPr>
            <a:spLocks noGrp="1"/>
          </p:cNvSpPr>
          <p:nvPr>
            <p:ph sz="half" idx="1"/>
          </p:nvPr>
        </p:nvSpPr>
        <p:spPr>
          <a:xfrm>
            <a:off x="666751" y="1339850"/>
            <a:ext cx="3855426" cy="46799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quarter" idx="2"/>
          </p:nvPr>
        </p:nvSpPr>
        <p:spPr>
          <a:xfrm>
            <a:off x="4662855" y="1339851"/>
            <a:ext cx="3855427" cy="22637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inhoud 4"/>
          <p:cNvSpPr>
            <a:spLocks noGrp="1"/>
          </p:cNvSpPr>
          <p:nvPr>
            <p:ph sz="quarter" idx="3"/>
          </p:nvPr>
        </p:nvSpPr>
        <p:spPr>
          <a:xfrm>
            <a:off x="4662855" y="3756026"/>
            <a:ext cx="3855427" cy="22637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460967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nl-NL"/>
              <a:t>Klik om de stijl te bewerken</a:t>
            </a:r>
          </a:p>
        </p:txBody>
      </p:sp>
      <p:sp>
        <p:nvSpPr>
          <p:cNvPr id="3" name="O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Tree>
    <p:extLst>
      <p:ext uri="{BB962C8B-B14F-4D97-AF65-F5344CB8AC3E}">
        <p14:creationId xmlns:p14="http://schemas.microsoft.com/office/powerpoint/2010/main" val="4207197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en object">
    <p:bg>
      <p:bgRef idx="1001">
        <a:schemeClr val="bg1"/>
      </p:bgRef>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1pPr>
              <a:defRPr b="0"/>
            </a:lvl1pPr>
            <a:lvl2pPr>
              <a:defRPr b="0"/>
            </a:lvl2pPr>
            <a:lvl3pPr>
              <a:defRPr b="0"/>
            </a:lvl3pPr>
            <a:lvl4pPr>
              <a:defRPr b="0"/>
            </a:lvl4pPr>
            <a:lvl5pPr>
              <a:defRPr b="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2">
            <a:extLst>
              <a:ext uri="{FF2B5EF4-FFF2-40B4-BE49-F238E27FC236}">
                <a16:creationId xmlns:a16="http://schemas.microsoft.com/office/drawing/2014/main" id="{890E54B0-991B-48C2-868E-4DE2C4B3E9E4}"/>
              </a:ext>
            </a:extLst>
          </p:cNvPr>
          <p:cNvSpPr>
            <a:spLocks noGrp="1" noChangeArrowheads="1"/>
          </p:cNvSpPr>
          <p:nvPr>
            <p:ph type="title"/>
          </p:nvPr>
        </p:nvSpPr>
        <p:spPr bwMode="auto">
          <a:xfrm>
            <a:off x="666751" y="65089"/>
            <a:ext cx="8488973" cy="765175"/>
          </a:xfrm>
          <a:prstGeom prst="rect">
            <a:avLst/>
          </a:prstGeom>
          <a:noFill/>
          <a:ln>
            <a:noFill/>
          </a:ln>
        </p:spPr>
        <p:style>
          <a:lnRef idx="2">
            <a:schemeClr val="accent3"/>
          </a:lnRef>
          <a:fillRef idx="1">
            <a:schemeClr val="lt1"/>
          </a:fillRef>
          <a:effectRef idx="0">
            <a:schemeClr val="accent3"/>
          </a:effectRef>
          <a:fontRef idx="none"/>
        </p:style>
        <p:txBody>
          <a:bodyPr vert="horz" wrap="square" lIns="91440" tIns="45720" rIns="91440" bIns="45720" numCol="1" anchor="ctr" anchorCtr="0" compatLnSpc="1">
            <a:prstTxWarp prst="textNoShape">
              <a:avLst/>
            </a:prstTxWarp>
          </a:bodyPr>
          <a:lstStyle>
            <a:lvl1pPr>
              <a:defRPr sz="3600"/>
            </a:lvl1pPr>
          </a:lstStyle>
          <a:p>
            <a:pPr lvl="0"/>
            <a:r>
              <a:rPr lang="nl-NL" altLang="nl-NL"/>
              <a:t>Klik om stijl te bewerken</a:t>
            </a:r>
          </a:p>
        </p:txBody>
      </p:sp>
    </p:spTree>
    <p:extLst>
      <p:ext uri="{BB962C8B-B14F-4D97-AF65-F5344CB8AC3E}">
        <p14:creationId xmlns:p14="http://schemas.microsoft.com/office/powerpoint/2010/main" val="1364178470"/>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990975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526076" y="1339850"/>
            <a:ext cx="3936023" cy="467995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02774" y="1339850"/>
            <a:ext cx="3937488" cy="4679950"/>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5930828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1" y="1535113"/>
            <a:ext cx="404006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nl-NL"/>
              <a:t>Klik om de tekststijl van het model te bewerken</a:t>
            </a:r>
          </a:p>
        </p:txBody>
      </p:sp>
      <p:sp>
        <p:nvSpPr>
          <p:cNvPr id="4" name="Tijdelijke aanduiding voor inhoud 3"/>
          <p:cNvSpPr>
            <a:spLocks noGrp="1"/>
          </p:cNvSpPr>
          <p:nvPr>
            <p:ph sz="half" idx="2"/>
          </p:nvPr>
        </p:nvSpPr>
        <p:spPr>
          <a:xfrm>
            <a:off x="457201" y="2174875"/>
            <a:ext cx="404006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270"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270"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1320997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Tree>
    <p:extLst>
      <p:ext uri="{BB962C8B-B14F-4D97-AF65-F5344CB8AC3E}">
        <p14:creationId xmlns:p14="http://schemas.microsoft.com/office/powerpoint/2010/main" val="1124491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550928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97062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435" cy="1162050"/>
          </a:xfrm>
        </p:spPr>
        <p:txBody>
          <a:bodyPr anchor="b"/>
          <a:lstStyle>
            <a:lvl1pPr algn="l">
              <a:defRPr sz="1846" b="1"/>
            </a:lvl1pPr>
          </a:lstStyle>
          <a:p>
            <a:r>
              <a:rPr lang="nl-NL"/>
              <a:t>Titelstijl van model bewerken</a:t>
            </a:r>
          </a:p>
        </p:txBody>
      </p:sp>
      <p:sp>
        <p:nvSpPr>
          <p:cNvPr id="3" name="Tijdelijke aanduiding voor inhoud 2"/>
          <p:cNvSpPr>
            <a:spLocks noGrp="1"/>
          </p:cNvSpPr>
          <p:nvPr>
            <p:ph idx="1"/>
          </p:nvPr>
        </p:nvSpPr>
        <p:spPr>
          <a:xfrm>
            <a:off x="3575538" y="273052"/>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2"/>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nl-NL"/>
              <a:t>Klik om de tekststijl van het model te bewerken</a:t>
            </a:r>
          </a:p>
        </p:txBody>
      </p:sp>
    </p:spTree>
    <p:extLst>
      <p:ext uri="{BB962C8B-B14F-4D97-AF65-F5344CB8AC3E}">
        <p14:creationId xmlns:p14="http://schemas.microsoft.com/office/powerpoint/2010/main" val="77339249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165" y="4800600"/>
            <a:ext cx="5486400" cy="566738"/>
          </a:xfrm>
        </p:spPr>
        <p:txBody>
          <a:bodyPr anchor="b"/>
          <a:lstStyle>
            <a:lvl1pPr algn="l">
              <a:defRPr sz="1846" b="1"/>
            </a:lvl1pPr>
          </a:lstStyle>
          <a:p>
            <a:r>
              <a:rPr lang="nl-NL"/>
              <a:t>Titelstijl van model bewerken</a:t>
            </a:r>
          </a:p>
        </p:txBody>
      </p:sp>
      <p:sp>
        <p:nvSpPr>
          <p:cNvPr id="3" name="Tijdelijke aanduiding voor afbeelding 2"/>
          <p:cNvSpPr>
            <a:spLocks noGrp="1"/>
          </p:cNvSpPr>
          <p:nvPr>
            <p:ph type="pic" idx="1"/>
          </p:nvPr>
        </p:nvSpPr>
        <p:spPr>
          <a:xfrm>
            <a:off x="1792165"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nl-NL" noProof="0"/>
          </a:p>
        </p:txBody>
      </p:sp>
      <p:sp>
        <p:nvSpPr>
          <p:cNvPr id="4" name="Tijdelijke aanduiding voor tekst 3"/>
          <p:cNvSpPr>
            <a:spLocks noGrp="1"/>
          </p:cNvSpPr>
          <p:nvPr>
            <p:ph type="body" sz="half" idx="2"/>
          </p:nvPr>
        </p:nvSpPr>
        <p:spPr>
          <a:xfrm>
            <a:off x="1792165"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nl-NL"/>
              <a:t>Klik om de tekststijl van het model te bewerken</a:t>
            </a:r>
          </a:p>
        </p:txBody>
      </p:sp>
    </p:spTree>
    <p:extLst>
      <p:ext uri="{BB962C8B-B14F-4D97-AF65-F5344CB8AC3E}">
        <p14:creationId xmlns:p14="http://schemas.microsoft.com/office/powerpoint/2010/main" val="19422345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666751" y="1339850"/>
            <a:ext cx="7851531" cy="4679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Click </a:t>
            </a:r>
            <a:r>
              <a:rPr lang="nl-NL" err="1"/>
              <a:t>to</a:t>
            </a:r>
            <a:r>
              <a:rPr lang="nl-NL"/>
              <a:t> </a:t>
            </a:r>
            <a:r>
              <a:rPr lang="nl-NL" err="1"/>
              <a:t>edit</a:t>
            </a:r>
            <a:r>
              <a:rPr lang="nl-NL"/>
              <a:t> Master </a:t>
            </a:r>
            <a:r>
              <a:rPr lang="nl-NL" err="1"/>
              <a:t>text</a:t>
            </a:r>
            <a:r>
              <a:rPr lang="nl-NL"/>
              <a:t> </a:t>
            </a:r>
            <a:r>
              <a:rPr lang="nl-NL" err="1"/>
              <a:t>styles</a:t>
            </a:r>
            <a:endParaRPr lang="nl-NL"/>
          </a:p>
          <a:p>
            <a:pPr lvl="1"/>
            <a:r>
              <a:rPr lang="nl-NL"/>
              <a:t>Second level</a:t>
            </a:r>
          </a:p>
          <a:p>
            <a:pPr lvl="2"/>
            <a:r>
              <a:rPr lang="nl-NL" err="1"/>
              <a:t>Third</a:t>
            </a:r>
            <a:r>
              <a:rPr lang="nl-NL"/>
              <a:t> level</a:t>
            </a:r>
          </a:p>
          <a:p>
            <a:pPr lvl="3"/>
            <a:r>
              <a:rPr lang="nl-NL" err="1"/>
              <a:t>Fourth</a:t>
            </a:r>
            <a:r>
              <a:rPr lang="nl-NL"/>
              <a:t> level</a:t>
            </a:r>
          </a:p>
          <a:p>
            <a:pPr lvl="4"/>
            <a:r>
              <a:rPr lang="nl-NL" err="1"/>
              <a:t>Fifth</a:t>
            </a:r>
            <a:r>
              <a:rPr lang="nl-NL"/>
              <a:t> level</a:t>
            </a:r>
          </a:p>
        </p:txBody>
      </p:sp>
      <p:sp>
        <p:nvSpPr>
          <p:cNvPr id="5123" name="Rectangle 2"/>
          <p:cNvSpPr>
            <a:spLocks noGrp="1" noChangeArrowheads="1"/>
          </p:cNvSpPr>
          <p:nvPr>
            <p:ph type="title"/>
          </p:nvPr>
        </p:nvSpPr>
        <p:spPr bwMode="auto">
          <a:xfrm>
            <a:off x="666751" y="65089"/>
            <a:ext cx="8488973" cy="765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Click </a:t>
            </a:r>
            <a:r>
              <a:rPr lang="nl-NL" err="1"/>
              <a:t>to</a:t>
            </a:r>
            <a:r>
              <a:rPr lang="nl-NL"/>
              <a:t> </a:t>
            </a:r>
            <a:r>
              <a:rPr lang="nl-NL" err="1"/>
              <a:t>edit</a:t>
            </a:r>
            <a:r>
              <a:rPr lang="nl-NL"/>
              <a:t> Master </a:t>
            </a:r>
            <a:r>
              <a:rPr lang="nl-NL" err="1"/>
              <a:t>title</a:t>
            </a:r>
            <a:r>
              <a:rPr lang="nl-NL"/>
              <a:t> </a:t>
            </a:r>
            <a:r>
              <a:rPr lang="nl-NL" err="1"/>
              <a:t>style</a:t>
            </a:r>
            <a:endParaRPr lang="nl-NL"/>
          </a:p>
        </p:txBody>
      </p:sp>
      <p:sp>
        <p:nvSpPr>
          <p:cNvPr id="1074" name="Rectangle 50"/>
          <p:cNvSpPr>
            <a:spLocks noChangeArrowheads="1"/>
          </p:cNvSpPr>
          <p:nvPr/>
        </p:nvSpPr>
        <p:spPr bwMode="auto">
          <a:xfrm>
            <a:off x="0" y="0"/>
            <a:ext cx="9144000" cy="88900"/>
          </a:xfrm>
          <a:prstGeom prst="rect">
            <a:avLst/>
          </a:prstGeom>
          <a:solidFill>
            <a:srgbClr val="5D018F"/>
          </a:solidFill>
          <a:ln w="9525">
            <a:noFill/>
            <a:miter lim="800000"/>
            <a:headEnd/>
            <a:tailEnd/>
          </a:ln>
          <a:effectLst/>
        </p:spPr>
        <p:txBody>
          <a:bodyPr wrap="none" anchor="ctr"/>
          <a:lstStyle/>
          <a:p>
            <a:pPr eaLnBrk="0" hangingPunct="0">
              <a:defRPr/>
            </a:pPr>
            <a:endParaRPr lang="en-US" sz="1662">
              <a:latin typeface="Times" pitchFamily="-106" charset="0"/>
              <a:ea typeface="ＭＳ Ｐゴシック" pitchFamily="-106" charset="-128"/>
              <a:cs typeface="+mn-cs"/>
            </a:endParaRPr>
          </a:p>
        </p:txBody>
      </p:sp>
      <p:sp>
        <p:nvSpPr>
          <p:cNvPr id="1058" name="Oval 34"/>
          <p:cNvSpPr>
            <a:spLocks noChangeArrowheads="1"/>
          </p:cNvSpPr>
          <p:nvPr/>
        </p:nvSpPr>
        <p:spPr bwMode="auto">
          <a:xfrm>
            <a:off x="158261" y="6340475"/>
            <a:ext cx="281354" cy="292100"/>
          </a:xfrm>
          <a:prstGeom prst="ellipse">
            <a:avLst/>
          </a:prstGeom>
          <a:solidFill>
            <a:schemeClr val="bg1"/>
          </a:solidFill>
          <a:ln w="3175">
            <a:noFill/>
            <a:round/>
            <a:headEnd/>
            <a:tailEnd/>
          </a:ln>
          <a:effectLst/>
        </p:spPr>
        <p:txBody>
          <a:bodyPr wrap="none" anchor="ctr"/>
          <a:lstStyle/>
          <a:p>
            <a:pPr eaLnBrk="0" hangingPunct="0">
              <a:defRPr/>
            </a:pPr>
            <a:endParaRPr lang="en-US" sz="1846">
              <a:latin typeface="Century Gothic" panose="020B0502020202020204" pitchFamily="34" charset="0"/>
              <a:ea typeface="ＭＳ Ｐゴシック" pitchFamily="-106" charset="-128"/>
              <a:cs typeface="+mn-cs"/>
            </a:endParaRPr>
          </a:p>
        </p:txBody>
      </p:sp>
      <p:sp>
        <p:nvSpPr>
          <p:cNvPr id="1059" name="Rectangle 35"/>
          <p:cNvSpPr>
            <a:spLocks noChangeArrowheads="1"/>
          </p:cNvSpPr>
          <p:nvPr/>
        </p:nvSpPr>
        <p:spPr bwMode="auto">
          <a:xfrm>
            <a:off x="82061" y="6361114"/>
            <a:ext cx="433754" cy="249237"/>
          </a:xfrm>
          <a:prstGeom prst="rect">
            <a:avLst/>
          </a:prstGeom>
          <a:noFill/>
          <a:ln w="9525">
            <a:noFill/>
            <a:miter lim="800000"/>
            <a:headEnd/>
            <a:tailEnd/>
          </a:ln>
          <a:effectLst/>
        </p:spPr>
        <p:txBody>
          <a:bodyPr/>
          <a:lstStyle/>
          <a:p>
            <a:pPr algn="ctr" eaLnBrk="0" hangingPunct="0">
              <a:defRPr/>
            </a:pPr>
            <a:fld id="{393727C0-F55B-4216-BFA8-523F8C93B0A2}" type="slidenum">
              <a:rPr lang="nl-NL" sz="923">
                <a:solidFill>
                  <a:schemeClr val="tx1"/>
                </a:solidFill>
                <a:ea typeface="ＭＳ Ｐゴシック" pitchFamily="-106" charset="-128"/>
                <a:cs typeface="+mn-cs"/>
              </a:rPr>
              <a:pPr algn="ctr" eaLnBrk="0" hangingPunct="0">
                <a:defRPr/>
              </a:pPr>
              <a:t>‹nr.›</a:t>
            </a:fld>
            <a:endParaRPr lang="nl-NL" sz="923">
              <a:solidFill>
                <a:schemeClr val="tx1"/>
              </a:solidFill>
              <a:ea typeface="ＭＳ Ｐゴシック" pitchFamily="-106" charset="-128"/>
              <a:cs typeface="+mn-cs"/>
            </a:endParaRPr>
          </a:p>
        </p:txBody>
      </p:sp>
      <p:sp>
        <p:nvSpPr>
          <p:cNvPr id="1082" name="Rectangle 58"/>
          <p:cNvSpPr>
            <a:spLocks noChangeArrowheads="1"/>
          </p:cNvSpPr>
          <p:nvPr/>
        </p:nvSpPr>
        <p:spPr bwMode="auto">
          <a:xfrm>
            <a:off x="0" y="6769100"/>
            <a:ext cx="9144000" cy="88900"/>
          </a:xfrm>
          <a:prstGeom prst="rect">
            <a:avLst/>
          </a:prstGeom>
          <a:solidFill>
            <a:srgbClr val="5D018F"/>
          </a:solidFill>
          <a:ln w="9525">
            <a:noFill/>
            <a:miter lim="800000"/>
            <a:headEnd/>
            <a:tailEnd/>
          </a:ln>
          <a:effectLst/>
        </p:spPr>
        <p:txBody>
          <a:bodyPr wrap="none" anchor="ctr"/>
          <a:lstStyle/>
          <a:p>
            <a:pPr eaLnBrk="0" hangingPunct="0">
              <a:defRPr/>
            </a:pPr>
            <a:endParaRPr lang="en-US" sz="1662">
              <a:latin typeface="Times" pitchFamily="-106" charset="0"/>
              <a:ea typeface="ＭＳ Ｐゴシック" pitchFamily="-106" charset="-128"/>
              <a:cs typeface="+mn-cs"/>
            </a:endParaRPr>
          </a:p>
        </p:txBody>
      </p:sp>
      <p:pic>
        <p:nvPicPr>
          <p:cNvPr id="5129" name="Picture 12" descr="NIMO-logo-2008-p"/>
          <p:cNvPicPr>
            <a:picLocks noChangeAspect="1" noChangeArrowheads="1"/>
          </p:cNvPicPr>
          <p:nvPr/>
        </p:nvPicPr>
        <p:blipFill>
          <a:blip r:embed="rId15"/>
          <a:srcRect/>
          <a:stretch>
            <a:fillRect/>
          </a:stretch>
        </p:blipFill>
        <p:spPr bwMode="auto">
          <a:xfrm>
            <a:off x="7580436" y="6186488"/>
            <a:ext cx="1368669" cy="512762"/>
          </a:xfrm>
          <a:prstGeom prst="rect">
            <a:avLst/>
          </a:prstGeom>
          <a:noFill/>
          <a:ln w="9525">
            <a:noFill/>
            <a:miter lim="800000"/>
            <a:headEnd/>
            <a:tailEnd/>
          </a:ln>
        </p:spPr>
      </p:pic>
      <p:sp>
        <p:nvSpPr>
          <p:cNvPr id="1038" name="Line 14"/>
          <p:cNvSpPr>
            <a:spLocks noChangeShapeType="1"/>
          </p:cNvSpPr>
          <p:nvPr/>
        </p:nvSpPr>
        <p:spPr bwMode="auto">
          <a:xfrm>
            <a:off x="0" y="858838"/>
            <a:ext cx="9144000" cy="0"/>
          </a:xfrm>
          <a:prstGeom prst="line">
            <a:avLst/>
          </a:prstGeom>
          <a:noFill/>
          <a:ln w="9525">
            <a:solidFill>
              <a:srgbClr val="B00063"/>
            </a:solidFill>
            <a:round/>
            <a:headEnd/>
            <a:tailEnd/>
          </a:ln>
          <a:effectLst/>
        </p:spPr>
        <p:txBody>
          <a:bodyPr/>
          <a:lstStyle/>
          <a:p>
            <a:pPr eaLnBrk="0" hangingPunct="0">
              <a:defRPr/>
            </a:pPr>
            <a:endParaRPr lang="nl-NL" sz="1662">
              <a:latin typeface="Times" pitchFamily="-106" charset="0"/>
              <a:ea typeface="ＭＳ Ｐゴシック" pitchFamily="-106" charset="-128"/>
              <a:cs typeface="+mn-cs"/>
            </a:endParaRPr>
          </a:p>
        </p:txBody>
      </p:sp>
    </p:spTree>
    <p:extLst>
      <p:ext uri="{BB962C8B-B14F-4D97-AF65-F5344CB8AC3E}">
        <p14:creationId xmlns:p14="http://schemas.microsoft.com/office/powerpoint/2010/main" val="172926778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ransition/>
  <p:txStyles>
    <p:titleStyle>
      <a:lvl1pPr algn="l" rtl="0" eaLnBrk="0" fontAlgn="base" hangingPunct="0">
        <a:spcBef>
          <a:spcPct val="0"/>
        </a:spcBef>
        <a:spcAft>
          <a:spcPct val="0"/>
        </a:spcAft>
        <a:defRPr sz="2585" b="1">
          <a:solidFill>
            <a:schemeClr val="tx1"/>
          </a:solidFill>
          <a:latin typeface="Century Gothic" panose="020B0502020202020204" pitchFamily="34" charset="0"/>
          <a:ea typeface="ＭＳ Ｐゴシック" pitchFamily="-106" charset="-128"/>
          <a:cs typeface="Century Gothic" panose="020B0502020202020204" pitchFamily="34" charset="0"/>
        </a:defRPr>
      </a:lvl1pPr>
      <a:lvl2pPr algn="l" rtl="0" eaLnBrk="0" fontAlgn="base" hangingPunct="0">
        <a:spcBef>
          <a:spcPct val="0"/>
        </a:spcBef>
        <a:spcAft>
          <a:spcPct val="0"/>
        </a:spcAft>
        <a:defRPr sz="2585" b="1">
          <a:solidFill>
            <a:srgbClr val="491966"/>
          </a:solidFill>
          <a:latin typeface="Arial"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2585" b="1">
          <a:solidFill>
            <a:srgbClr val="491966"/>
          </a:solidFill>
          <a:latin typeface="Arial"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2585" b="1">
          <a:solidFill>
            <a:srgbClr val="491966"/>
          </a:solidFill>
          <a:latin typeface="Arial"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2585" b="1">
          <a:solidFill>
            <a:srgbClr val="491966"/>
          </a:solidFill>
          <a:latin typeface="Arial" pitchFamily="-106" charset="0"/>
          <a:ea typeface="ＭＳ Ｐゴシック" pitchFamily="-106" charset="-128"/>
          <a:cs typeface="ＭＳ Ｐゴシック" pitchFamily="-106" charset="-128"/>
        </a:defRPr>
      </a:lvl5pPr>
      <a:lvl6pPr marL="422041" algn="l" rtl="0" fontAlgn="base">
        <a:spcBef>
          <a:spcPct val="0"/>
        </a:spcBef>
        <a:spcAft>
          <a:spcPct val="0"/>
        </a:spcAft>
        <a:defRPr sz="2585" b="1">
          <a:solidFill>
            <a:srgbClr val="B00063"/>
          </a:solidFill>
          <a:latin typeface="Arial" pitchFamily="-106" charset="0"/>
        </a:defRPr>
      </a:lvl6pPr>
      <a:lvl7pPr marL="844083" algn="l" rtl="0" fontAlgn="base">
        <a:spcBef>
          <a:spcPct val="0"/>
        </a:spcBef>
        <a:spcAft>
          <a:spcPct val="0"/>
        </a:spcAft>
        <a:defRPr sz="2585" b="1">
          <a:solidFill>
            <a:srgbClr val="B00063"/>
          </a:solidFill>
          <a:latin typeface="Arial" pitchFamily="-106" charset="0"/>
        </a:defRPr>
      </a:lvl7pPr>
      <a:lvl8pPr marL="1266124" algn="l" rtl="0" fontAlgn="base">
        <a:spcBef>
          <a:spcPct val="0"/>
        </a:spcBef>
        <a:spcAft>
          <a:spcPct val="0"/>
        </a:spcAft>
        <a:defRPr sz="2585" b="1">
          <a:solidFill>
            <a:srgbClr val="B00063"/>
          </a:solidFill>
          <a:latin typeface="Arial" pitchFamily="-106" charset="0"/>
        </a:defRPr>
      </a:lvl8pPr>
      <a:lvl9pPr marL="1688165" algn="l" rtl="0" fontAlgn="base">
        <a:spcBef>
          <a:spcPct val="0"/>
        </a:spcBef>
        <a:spcAft>
          <a:spcPct val="0"/>
        </a:spcAft>
        <a:defRPr sz="2585" b="1">
          <a:solidFill>
            <a:srgbClr val="B00063"/>
          </a:solidFill>
          <a:latin typeface="Arial" pitchFamily="-106" charset="0"/>
        </a:defRPr>
      </a:lvl9pPr>
    </p:titleStyle>
    <p:bodyStyle>
      <a:lvl1pPr marL="316531" indent="-316531" algn="l" rtl="0" eaLnBrk="0" fontAlgn="base" hangingPunct="0">
        <a:spcBef>
          <a:spcPct val="20000"/>
        </a:spcBef>
        <a:spcAft>
          <a:spcPct val="0"/>
        </a:spcAft>
        <a:buChar char="•"/>
        <a:defRPr sz="2215" b="1">
          <a:solidFill>
            <a:schemeClr val="tx1"/>
          </a:solidFill>
          <a:latin typeface="Century Gothic" panose="020B0502020202020204" pitchFamily="34" charset="0"/>
          <a:ea typeface="ＭＳ Ｐゴシック" pitchFamily="-106" charset="-128"/>
          <a:cs typeface="Century Gothic" panose="020B0502020202020204" pitchFamily="34" charset="0"/>
        </a:defRPr>
      </a:lvl1pPr>
      <a:lvl2pPr marL="685817" indent="-263776" algn="l" rtl="0" eaLnBrk="0" fontAlgn="base" hangingPunct="0">
        <a:spcBef>
          <a:spcPct val="20000"/>
        </a:spcBef>
        <a:spcAft>
          <a:spcPct val="0"/>
        </a:spcAft>
        <a:buChar char="–"/>
        <a:defRPr sz="1846">
          <a:solidFill>
            <a:schemeClr val="tx1"/>
          </a:solidFill>
          <a:latin typeface="Century Gothic" panose="020B0502020202020204" pitchFamily="34" charset="0"/>
          <a:ea typeface="ＭＳ Ｐゴシック" pitchFamily="-106" charset="-128"/>
          <a:cs typeface="Century Gothic" panose="020B0502020202020204" pitchFamily="34" charset="0"/>
        </a:defRPr>
      </a:lvl2pPr>
      <a:lvl3pPr marL="1055103" indent="-211021" algn="l" rtl="0" eaLnBrk="0" fontAlgn="base" hangingPunct="0">
        <a:spcBef>
          <a:spcPct val="20000"/>
        </a:spcBef>
        <a:spcAft>
          <a:spcPct val="0"/>
        </a:spcAft>
        <a:buFont typeface="Times" pitchFamily="18" charset="0"/>
        <a:buChar char="•"/>
        <a:defRPr sz="1846">
          <a:solidFill>
            <a:schemeClr val="tx1"/>
          </a:solidFill>
          <a:latin typeface="Century Gothic" panose="020B0502020202020204" pitchFamily="34" charset="0"/>
          <a:ea typeface="ＭＳ Ｐゴシック" pitchFamily="-106" charset="-128"/>
          <a:cs typeface="Century Gothic" panose="020B0502020202020204" pitchFamily="34" charset="0"/>
        </a:defRPr>
      </a:lvl3pPr>
      <a:lvl4pPr marL="1477145" indent="-211021" algn="l" rtl="0" eaLnBrk="0" fontAlgn="base" hangingPunct="0">
        <a:spcBef>
          <a:spcPct val="20000"/>
        </a:spcBef>
        <a:spcAft>
          <a:spcPct val="0"/>
        </a:spcAft>
        <a:buChar char="–"/>
        <a:defRPr sz="1846">
          <a:solidFill>
            <a:schemeClr val="tx1"/>
          </a:solidFill>
          <a:latin typeface="Century Gothic" panose="020B0502020202020204" pitchFamily="34" charset="0"/>
          <a:ea typeface="ＭＳ Ｐゴシック" pitchFamily="-106" charset="-128"/>
          <a:cs typeface="Century Gothic" panose="020B0502020202020204" pitchFamily="34" charset="0"/>
        </a:defRPr>
      </a:lvl4pPr>
      <a:lvl5pPr marL="1899186" indent="-211021" algn="l" rtl="0" eaLnBrk="0" fontAlgn="base" hangingPunct="0">
        <a:spcBef>
          <a:spcPct val="20000"/>
        </a:spcBef>
        <a:spcAft>
          <a:spcPct val="0"/>
        </a:spcAft>
        <a:buFont typeface="Times" pitchFamily="18" charset="0"/>
        <a:buChar char="•"/>
        <a:defRPr sz="1846">
          <a:solidFill>
            <a:schemeClr val="tx1"/>
          </a:solidFill>
          <a:latin typeface="Century Gothic" panose="020B0502020202020204" pitchFamily="34" charset="0"/>
          <a:ea typeface="ＭＳ Ｐゴシック" pitchFamily="-106" charset="-128"/>
          <a:cs typeface="Century Gothic" panose="020B0502020202020204" pitchFamily="34" charset="0"/>
        </a:defRPr>
      </a:lvl5pPr>
      <a:lvl6pPr marL="2321227" indent="-211021" algn="l" rtl="0" fontAlgn="base">
        <a:spcBef>
          <a:spcPct val="20000"/>
        </a:spcBef>
        <a:spcAft>
          <a:spcPct val="0"/>
        </a:spcAft>
        <a:buFont typeface="Times" pitchFamily="-106" charset="0"/>
        <a:buChar char="•"/>
        <a:defRPr sz="1846">
          <a:solidFill>
            <a:srgbClr val="491966"/>
          </a:solidFill>
          <a:latin typeface="+mn-lt"/>
          <a:ea typeface="ＭＳ Ｐゴシック" pitchFamily="-106" charset="-128"/>
        </a:defRPr>
      </a:lvl6pPr>
      <a:lvl7pPr marL="2743269" indent="-211021" algn="l" rtl="0" fontAlgn="base">
        <a:spcBef>
          <a:spcPct val="20000"/>
        </a:spcBef>
        <a:spcAft>
          <a:spcPct val="0"/>
        </a:spcAft>
        <a:buFont typeface="Times" pitchFamily="-106" charset="0"/>
        <a:buChar char="•"/>
        <a:defRPr sz="1846">
          <a:solidFill>
            <a:srgbClr val="491966"/>
          </a:solidFill>
          <a:latin typeface="+mn-lt"/>
          <a:ea typeface="ＭＳ Ｐゴシック" pitchFamily="-106" charset="-128"/>
        </a:defRPr>
      </a:lvl7pPr>
      <a:lvl8pPr marL="3165310" indent="-211021" algn="l" rtl="0" fontAlgn="base">
        <a:spcBef>
          <a:spcPct val="20000"/>
        </a:spcBef>
        <a:spcAft>
          <a:spcPct val="0"/>
        </a:spcAft>
        <a:buFont typeface="Times" pitchFamily="-106" charset="0"/>
        <a:buChar char="•"/>
        <a:defRPr sz="1846">
          <a:solidFill>
            <a:srgbClr val="491966"/>
          </a:solidFill>
          <a:latin typeface="+mn-lt"/>
          <a:ea typeface="ＭＳ Ｐゴシック" pitchFamily="-106" charset="-128"/>
        </a:defRPr>
      </a:lvl8pPr>
      <a:lvl9pPr marL="3587351" indent="-211021" algn="l" rtl="0" fontAlgn="base">
        <a:spcBef>
          <a:spcPct val="20000"/>
        </a:spcBef>
        <a:spcAft>
          <a:spcPct val="0"/>
        </a:spcAft>
        <a:buFont typeface="Times" pitchFamily="-106" charset="0"/>
        <a:buChar char="•"/>
        <a:defRPr sz="1846">
          <a:solidFill>
            <a:srgbClr val="491966"/>
          </a:solidFill>
          <a:latin typeface="+mn-lt"/>
          <a:ea typeface="ＭＳ Ｐゴシック" pitchFamily="-106" charset="-128"/>
        </a:defRPr>
      </a:lvl9pPr>
    </p:bodyStyle>
    <p:otherStyle>
      <a:defPPr>
        <a:defRPr lang="nl-NL"/>
      </a:defPPr>
      <a:lvl1pPr marL="0" algn="l" defTabSz="422041" rtl="0" eaLnBrk="1" latinLnBrk="0" hangingPunct="1">
        <a:defRPr sz="1662" kern="1200">
          <a:solidFill>
            <a:schemeClr val="tx1"/>
          </a:solidFill>
          <a:latin typeface="+mn-lt"/>
          <a:ea typeface="+mn-ea"/>
          <a:cs typeface="+mn-cs"/>
        </a:defRPr>
      </a:lvl1pPr>
      <a:lvl2pPr marL="422041" algn="l" defTabSz="422041" rtl="0" eaLnBrk="1" latinLnBrk="0" hangingPunct="1">
        <a:defRPr sz="1662" kern="1200">
          <a:solidFill>
            <a:schemeClr val="tx1"/>
          </a:solidFill>
          <a:latin typeface="+mn-lt"/>
          <a:ea typeface="+mn-ea"/>
          <a:cs typeface="+mn-cs"/>
        </a:defRPr>
      </a:lvl2pPr>
      <a:lvl3pPr marL="844083" algn="l" defTabSz="422041" rtl="0" eaLnBrk="1" latinLnBrk="0" hangingPunct="1">
        <a:defRPr sz="1662" kern="1200">
          <a:solidFill>
            <a:schemeClr val="tx1"/>
          </a:solidFill>
          <a:latin typeface="+mn-lt"/>
          <a:ea typeface="+mn-ea"/>
          <a:cs typeface="+mn-cs"/>
        </a:defRPr>
      </a:lvl3pPr>
      <a:lvl4pPr marL="1266124" algn="l" defTabSz="422041" rtl="0" eaLnBrk="1" latinLnBrk="0" hangingPunct="1">
        <a:defRPr sz="1662" kern="1200">
          <a:solidFill>
            <a:schemeClr val="tx1"/>
          </a:solidFill>
          <a:latin typeface="+mn-lt"/>
          <a:ea typeface="+mn-ea"/>
          <a:cs typeface="+mn-cs"/>
        </a:defRPr>
      </a:lvl4pPr>
      <a:lvl5pPr marL="1688165" algn="l" defTabSz="422041" rtl="0" eaLnBrk="1" latinLnBrk="0" hangingPunct="1">
        <a:defRPr sz="1662" kern="1200">
          <a:solidFill>
            <a:schemeClr val="tx1"/>
          </a:solidFill>
          <a:latin typeface="+mn-lt"/>
          <a:ea typeface="+mn-ea"/>
          <a:cs typeface="+mn-cs"/>
        </a:defRPr>
      </a:lvl5pPr>
      <a:lvl6pPr marL="2110207" algn="l" defTabSz="422041" rtl="0" eaLnBrk="1" latinLnBrk="0" hangingPunct="1">
        <a:defRPr sz="1662" kern="1200">
          <a:solidFill>
            <a:schemeClr val="tx1"/>
          </a:solidFill>
          <a:latin typeface="+mn-lt"/>
          <a:ea typeface="+mn-ea"/>
          <a:cs typeface="+mn-cs"/>
        </a:defRPr>
      </a:lvl6pPr>
      <a:lvl7pPr marL="2532248" algn="l" defTabSz="422041" rtl="0" eaLnBrk="1" latinLnBrk="0" hangingPunct="1">
        <a:defRPr sz="1662" kern="1200">
          <a:solidFill>
            <a:schemeClr val="tx1"/>
          </a:solidFill>
          <a:latin typeface="+mn-lt"/>
          <a:ea typeface="+mn-ea"/>
          <a:cs typeface="+mn-cs"/>
        </a:defRPr>
      </a:lvl7pPr>
      <a:lvl8pPr marL="2954289" algn="l" defTabSz="422041" rtl="0" eaLnBrk="1" latinLnBrk="0" hangingPunct="1">
        <a:defRPr sz="1662" kern="1200">
          <a:solidFill>
            <a:schemeClr val="tx1"/>
          </a:solidFill>
          <a:latin typeface="+mn-lt"/>
          <a:ea typeface="+mn-ea"/>
          <a:cs typeface="+mn-cs"/>
        </a:defRPr>
      </a:lvl8pPr>
      <a:lvl9pPr marL="3376331" algn="l" defTabSz="422041" rtl="0" eaLnBrk="1" latinLnBrk="0" hangingPunct="1">
        <a:defRPr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4E22BF1F-0B8A-43BF-9FE3-FC9B0BEC1CBF}"/>
              </a:ext>
            </a:extLst>
          </p:cNvPr>
          <p:cNvSpPr>
            <a:spLocks noGrp="1" noChangeArrowheads="1"/>
          </p:cNvSpPr>
          <p:nvPr>
            <p:ph type="body" idx="1"/>
          </p:nvPr>
        </p:nvSpPr>
        <p:spPr bwMode="auto">
          <a:xfrm>
            <a:off x="666751" y="1339850"/>
            <a:ext cx="7851531"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Klikken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7" name="Rectangle 2">
            <a:extLst>
              <a:ext uri="{FF2B5EF4-FFF2-40B4-BE49-F238E27FC236}">
                <a16:creationId xmlns:a16="http://schemas.microsoft.com/office/drawing/2014/main" id="{8F3CFBED-1950-4406-9524-DFAC1B057E90}"/>
              </a:ext>
            </a:extLst>
          </p:cNvPr>
          <p:cNvSpPr>
            <a:spLocks noGrp="1" noChangeArrowheads="1"/>
          </p:cNvSpPr>
          <p:nvPr>
            <p:ph type="title"/>
          </p:nvPr>
        </p:nvSpPr>
        <p:spPr bwMode="auto">
          <a:xfrm>
            <a:off x="666751" y="65089"/>
            <a:ext cx="8488973" cy="765175"/>
          </a:xfrm>
          <a:prstGeom prst="rect">
            <a:avLst/>
          </a:prstGeom>
          <a:ln>
            <a:noFill/>
          </a:ln>
        </p:spPr>
        <p:style>
          <a:lnRef idx="2">
            <a:schemeClr val="accent3"/>
          </a:lnRef>
          <a:fillRef idx="1">
            <a:schemeClr val="lt1"/>
          </a:fillRef>
          <a:effectRef idx="0">
            <a:schemeClr val="accent3"/>
          </a:effectRef>
          <a:fontRef idx="none"/>
        </p:style>
        <p:txBody>
          <a:bodyPr vert="horz" wrap="square" lIns="91440" tIns="45720" rIns="91440" bIns="45720" numCol="1" anchor="ctr" anchorCtr="0" compatLnSpc="1">
            <a:prstTxWarp prst="textNoShape">
              <a:avLst/>
            </a:prstTxWarp>
          </a:bodyPr>
          <a:lstStyle/>
          <a:p>
            <a:pPr lvl="0"/>
            <a:r>
              <a:rPr lang="nl-NL" altLang="nl-NL"/>
              <a:t>Klik om stijl te bewerken</a:t>
            </a:r>
          </a:p>
        </p:txBody>
      </p:sp>
      <p:sp>
        <p:nvSpPr>
          <p:cNvPr id="1028" name="Rectangle 50">
            <a:extLst>
              <a:ext uri="{FF2B5EF4-FFF2-40B4-BE49-F238E27FC236}">
                <a16:creationId xmlns:a16="http://schemas.microsoft.com/office/drawing/2014/main" id="{14B6FD56-120E-43EF-9DCF-33C19E9BB3E3}"/>
              </a:ext>
            </a:extLst>
          </p:cNvPr>
          <p:cNvSpPr>
            <a:spLocks noChangeArrowheads="1"/>
          </p:cNvSpPr>
          <p:nvPr/>
        </p:nvSpPr>
        <p:spPr bwMode="auto">
          <a:xfrm>
            <a:off x="0" y="0"/>
            <a:ext cx="9144000" cy="88900"/>
          </a:xfrm>
          <a:prstGeom prst="rect">
            <a:avLst/>
          </a:prstGeom>
          <a:solidFill>
            <a:srgbClr val="5D018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defRPr/>
            </a:pPr>
            <a:endParaRPr lang="en-US" altLang="nl-NL" sz="2215"/>
          </a:p>
        </p:txBody>
      </p:sp>
      <p:sp>
        <p:nvSpPr>
          <p:cNvPr id="1032" name="Rectangle 58">
            <a:extLst>
              <a:ext uri="{FF2B5EF4-FFF2-40B4-BE49-F238E27FC236}">
                <a16:creationId xmlns:a16="http://schemas.microsoft.com/office/drawing/2014/main" id="{52630177-7F91-4022-8062-229B946ABED4}"/>
              </a:ext>
            </a:extLst>
          </p:cNvPr>
          <p:cNvSpPr>
            <a:spLocks noChangeArrowheads="1"/>
          </p:cNvSpPr>
          <p:nvPr/>
        </p:nvSpPr>
        <p:spPr bwMode="auto">
          <a:xfrm>
            <a:off x="0" y="6868492"/>
            <a:ext cx="9144000" cy="88900"/>
          </a:xfrm>
          <a:prstGeom prst="rect">
            <a:avLst/>
          </a:prstGeom>
          <a:solidFill>
            <a:srgbClr val="5D018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defRPr/>
            </a:pPr>
            <a:endParaRPr lang="en-US" altLang="nl-NL" sz="2215"/>
          </a:p>
        </p:txBody>
      </p:sp>
      <p:sp>
        <p:nvSpPr>
          <p:cNvPr id="1034" name="Line 14">
            <a:extLst>
              <a:ext uri="{FF2B5EF4-FFF2-40B4-BE49-F238E27FC236}">
                <a16:creationId xmlns:a16="http://schemas.microsoft.com/office/drawing/2014/main" id="{64B068C4-B542-4B17-8CEC-69991E708F2B}"/>
              </a:ext>
            </a:extLst>
          </p:cNvPr>
          <p:cNvSpPr>
            <a:spLocks noChangeShapeType="1"/>
          </p:cNvSpPr>
          <p:nvPr/>
        </p:nvSpPr>
        <p:spPr bwMode="auto">
          <a:xfrm>
            <a:off x="0" y="858838"/>
            <a:ext cx="9144000" cy="0"/>
          </a:xfrm>
          <a:prstGeom prst="line">
            <a:avLst/>
          </a:prstGeom>
          <a:noFill/>
          <a:ln w="9525">
            <a:solidFill>
              <a:srgbClr val="B00063"/>
            </a:solidFill>
            <a:round/>
            <a:headEnd/>
            <a:tailEnd/>
          </a:ln>
          <a:extLst>
            <a:ext uri="{909E8E84-426E-40DD-AFC4-6F175D3DCCD1}">
              <a14:hiddenFill xmlns:a14="http://schemas.microsoft.com/office/drawing/2010/main">
                <a:noFill/>
              </a14:hiddenFill>
            </a:ext>
          </a:extLst>
        </p:spPr>
        <p:txBody>
          <a:bodyPr/>
          <a:lstStyle/>
          <a:p>
            <a:endParaRPr lang="nl-NL" sz="1662"/>
          </a:p>
        </p:txBody>
      </p:sp>
      <p:pic>
        <p:nvPicPr>
          <p:cNvPr id="10" name="Afbeelding 9">
            <a:extLst>
              <a:ext uri="{FF2B5EF4-FFF2-40B4-BE49-F238E27FC236}">
                <a16:creationId xmlns:a16="http://schemas.microsoft.com/office/drawing/2014/main" id="{C389CE45-339E-4ED6-BAF8-2CE61403A8F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278505" y="6167016"/>
            <a:ext cx="1651500" cy="577216"/>
          </a:xfrm>
          <a:prstGeom prst="rect">
            <a:avLst/>
          </a:prstGeom>
        </p:spPr>
      </p:pic>
    </p:spTree>
    <p:extLst>
      <p:ext uri="{BB962C8B-B14F-4D97-AF65-F5344CB8AC3E}">
        <p14:creationId xmlns:p14="http://schemas.microsoft.com/office/powerpoint/2010/main" val="345806704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txStyles>
    <p:titleStyle>
      <a:lvl1pPr algn="l" rtl="0" eaLnBrk="1" fontAlgn="base" hangingPunct="1">
        <a:spcBef>
          <a:spcPct val="0"/>
        </a:spcBef>
        <a:spcAft>
          <a:spcPct val="0"/>
        </a:spcAft>
        <a:defRPr sz="2585" b="1">
          <a:solidFill>
            <a:schemeClr val="tx1"/>
          </a:solidFill>
          <a:latin typeface="+mj-lt"/>
          <a:ea typeface="ＭＳ Ｐゴシック" pitchFamily="-106" charset="-128"/>
          <a:cs typeface="ＭＳ Ｐゴシック" pitchFamily="-106" charset="-128"/>
        </a:defRPr>
      </a:lvl1pPr>
      <a:lvl2pPr algn="l" rtl="0" eaLnBrk="1" fontAlgn="base" hangingPunct="1">
        <a:spcBef>
          <a:spcPct val="0"/>
        </a:spcBef>
        <a:spcAft>
          <a:spcPct val="0"/>
        </a:spcAft>
        <a:defRPr sz="2585" b="1">
          <a:solidFill>
            <a:srgbClr val="491966"/>
          </a:solidFill>
          <a:latin typeface="Arial" pitchFamily="-106" charset="0"/>
          <a:ea typeface="ＭＳ Ｐゴシック" pitchFamily="-106" charset="-128"/>
          <a:cs typeface="ＭＳ Ｐゴシック" pitchFamily="-106" charset="-128"/>
        </a:defRPr>
      </a:lvl2pPr>
      <a:lvl3pPr algn="l" rtl="0" eaLnBrk="1" fontAlgn="base" hangingPunct="1">
        <a:spcBef>
          <a:spcPct val="0"/>
        </a:spcBef>
        <a:spcAft>
          <a:spcPct val="0"/>
        </a:spcAft>
        <a:defRPr sz="2585" b="1">
          <a:solidFill>
            <a:srgbClr val="491966"/>
          </a:solidFill>
          <a:latin typeface="Arial" pitchFamily="-106" charset="0"/>
          <a:ea typeface="ＭＳ Ｐゴシック" pitchFamily="-106" charset="-128"/>
          <a:cs typeface="ＭＳ Ｐゴシック" pitchFamily="-106" charset="-128"/>
        </a:defRPr>
      </a:lvl3pPr>
      <a:lvl4pPr algn="l" rtl="0" eaLnBrk="1" fontAlgn="base" hangingPunct="1">
        <a:spcBef>
          <a:spcPct val="0"/>
        </a:spcBef>
        <a:spcAft>
          <a:spcPct val="0"/>
        </a:spcAft>
        <a:defRPr sz="2585" b="1">
          <a:solidFill>
            <a:srgbClr val="491966"/>
          </a:solidFill>
          <a:latin typeface="Arial" pitchFamily="-106" charset="0"/>
          <a:ea typeface="ＭＳ Ｐゴシック" pitchFamily="-106" charset="-128"/>
          <a:cs typeface="ＭＳ Ｐゴシック" pitchFamily="-106" charset="-128"/>
        </a:defRPr>
      </a:lvl4pPr>
      <a:lvl5pPr algn="l" rtl="0" eaLnBrk="1" fontAlgn="base" hangingPunct="1">
        <a:spcBef>
          <a:spcPct val="0"/>
        </a:spcBef>
        <a:spcAft>
          <a:spcPct val="0"/>
        </a:spcAft>
        <a:defRPr sz="2585" b="1">
          <a:solidFill>
            <a:srgbClr val="491966"/>
          </a:solidFill>
          <a:latin typeface="Arial" pitchFamily="-106" charset="0"/>
          <a:ea typeface="ＭＳ Ｐゴシック" pitchFamily="-106" charset="-128"/>
          <a:cs typeface="ＭＳ Ｐゴシック" pitchFamily="-106" charset="-128"/>
        </a:defRPr>
      </a:lvl5pPr>
      <a:lvl6pPr marL="422041" algn="l" rtl="0" eaLnBrk="1" fontAlgn="base" hangingPunct="1">
        <a:spcBef>
          <a:spcPct val="0"/>
        </a:spcBef>
        <a:spcAft>
          <a:spcPct val="0"/>
        </a:spcAft>
        <a:defRPr sz="2585" b="1">
          <a:solidFill>
            <a:srgbClr val="B00063"/>
          </a:solidFill>
          <a:latin typeface="Arial" pitchFamily="-106" charset="0"/>
        </a:defRPr>
      </a:lvl6pPr>
      <a:lvl7pPr marL="844083" algn="l" rtl="0" eaLnBrk="1" fontAlgn="base" hangingPunct="1">
        <a:spcBef>
          <a:spcPct val="0"/>
        </a:spcBef>
        <a:spcAft>
          <a:spcPct val="0"/>
        </a:spcAft>
        <a:defRPr sz="2585" b="1">
          <a:solidFill>
            <a:srgbClr val="B00063"/>
          </a:solidFill>
          <a:latin typeface="Arial" pitchFamily="-106" charset="0"/>
        </a:defRPr>
      </a:lvl7pPr>
      <a:lvl8pPr marL="1266124" algn="l" rtl="0" eaLnBrk="1" fontAlgn="base" hangingPunct="1">
        <a:spcBef>
          <a:spcPct val="0"/>
        </a:spcBef>
        <a:spcAft>
          <a:spcPct val="0"/>
        </a:spcAft>
        <a:defRPr sz="2585" b="1">
          <a:solidFill>
            <a:srgbClr val="B00063"/>
          </a:solidFill>
          <a:latin typeface="Arial" pitchFamily="-106" charset="0"/>
        </a:defRPr>
      </a:lvl8pPr>
      <a:lvl9pPr marL="1688165" algn="l" rtl="0" eaLnBrk="1" fontAlgn="base" hangingPunct="1">
        <a:spcBef>
          <a:spcPct val="0"/>
        </a:spcBef>
        <a:spcAft>
          <a:spcPct val="0"/>
        </a:spcAft>
        <a:defRPr sz="2585" b="1">
          <a:solidFill>
            <a:srgbClr val="B00063"/>
          </a:solidFill>
          <a:latin typeface="Arial" pitchFamily="-106" charset="0"/>
        </a:defRPr>
      </a:lvl9pPr>
    </p:titleStyle>
    <p:bodyStyle>
      <a:lvl1pPr marL="316531" indent="-316531" algn="l" rtl="0" eaLnBrk="1" fontAlgn="base" hangingPunct="1">
        <a:spcBef>
          <a:spcPct val="20000"/>
        </a:spcBef>
        <a:spcAft>
          <a:spcPct val="0"/>
        </a:spcAft>
        <a:buChar char="•"/>
        <a:defRPr sz="2215" b="1">
          <a:solidFill>
            <a:schemeClr val="tx1"/>
          </a:solidFill>
          <a:latin typeface="+mn-lt"/>
          <a:ea typeface="ＭＳ Ｐゴシック" pitchFamily="-106" charset="-128"/>
          <a:cs typeface="ＭＳ Ｐゴシック" pitchFamily="-106" charset="-128"/>
        </a:defRPr>
      </a:lvl1pPr>
      <a:lvl2pPr marL="685817" indent="-263776" algn="l" rtl="0" eaLnBrk="1" fontAlgn="base" hangingPunct="1">
        <a:spcBef>
          <a:spcPct val="20000"/>
        </a:spcBef>
        <a:spcAft>
          <a:spcPct val="0"/>
        </a:spcAft>
        <a:buChar char="–"/>
        <a:defRPr sz="1846">
          <a:solidFill>
            <a:schemeClr val="tx1"/>
          </a:solidFill>
          <a:latin typeface="+mn-lt"/>
          <a:ea typeface="ＭＳ Ｐゴシック" pitchFamily="-106" charset="-128"/>
        </a:defRPr>
      </a:lvl2pPr>
      <a:lvl3pPr marL="1055103" indent="-211021" algn="l" rtl="0" eaLnBrk="1" fontAlgn="base" hangingPunct="1">
        <a:spcBef>
          <a:spcPct val="20000"/>
        </a:spcBef>
        <a:spcAft>
          <a:spcPct val="0"/>
        </a:spcAft>
        <a:buFont typeface="Times" panose="02020603050405020304" pitchFamily="18" charset="0"/>
        <a:buChar char="•"/>
        <a:defRPr sz="1846">
          <a:solidFill>
            <a:schemeClr val="tx1"/>
          </a:solidFill>
          <a:latin typeface="+mn-lt"/>
          <a:ea typeface="ＭＳ Ｐゴシック" pitchFamily="-106" charset="-128"/>
        </a:defRPr>
      </a:lvl3pPr>
      <a:lvl4pPr marL="1477145" indent="-211021" algn="l" rtl="0" eaLnBrk="1" fontAlgn="base" hangingPunct="1">
        <a:spcBef>
          <a:spcPct val="20000"/>
        </a:spcBef>
        <a:spcAft>
          <a:spcPct val="0"/>
        </a:spcAft>
        <a:buChar char="–"/>
        <a:defRPr sz="1846">
          <a:solidFill>
            <a:schemeClr val="tx1"/>
          </a:solidFill>
          <a:latin typeface="+mn-lt"/>
          <a:ea typeface="ＭＳ Ｐゴシック" pitchFamily="-106" charset="-128"/>
        </a:defRPr>
      </a:lvl4pPr>
      <a:lvl5pPr marL="1899186" indent="-211021" algn="l" rtl="0" eaLnBrk="1" fontAlgn="base" hangingPunct="1">
        <a:spcBef>
          <a:spcPct val="20000"/>
        </a:spcBef>
        <a:spcAft>
          <a:spcPct val="0"/>
        </a:spcAft>
        <a:buFont typeface="Times" panose="02020603050405020304" pitchFamily="18" charset="0"/>
        <a:buChar char="•"/>
        <a:defRPr sz="1846">
          <a:solidFill>
            <a:schemeClr val="tx1"/>
          </a:solidFill>
          <a:latin typeface="+mn-lt"/>
          <a:ea typeface="ＭＳ Ｐゴシック" pitchFamily="-106" charset="-128"/>
        </a:defRPr>
      </a:lvl5pPr>
      <a:lvl6pPr marL="2321227" indent="-211021" algn="l" rtl="0" eaLnBrk="1" fontAlgn="base" hangingPunct="1">
        <a:spcBef>
          <a:spcPct val="20000"/>
        </a:spcBef>
        <a:spcAft>
          <a:spcPct val="0"/>
        </a:spcAft>
        <a:buFont typeface="Times" pitchFamily="-106" charset="0"/>
        <a:buChar char="•"/>
        <a:defRPr sz="1846">
          <a:solidFill>
            <a:srgbClr val="491966"/>
          </a:solidFill>
          <a:latin typeface="+mn-lt"/>
          <a:ea typeface="ＭＳ Ｐゴシック" pitchFamily="-106" charset="-128"/>
        </a:defRPr>
      </a:lvl6pPr>
      <a:lvl7pPr marL="2743269" indent="-211021" algn="l" rtl="0" eaLnBrk="1" fontAlgn="base" hangingPunct="1">
        <a:spcBef>
          <a:spcPct val="20000"/>
        </a:spcBef>
        <a:spcAft>
          <a:spcPct val="0"/>
        </a:spcAft>
        <a:buFont typeface="Times" pitchFamily="-106" charset="0"/>
        <a:buChar char="•"/>
        <a:defRPr sz="1846">
          <a:solidFill>
            <a:srgbClr val="491966"/>
          </a:solidFill>
          <a:latin typeface="+mn-lt"/>
          <a:ea typeface="ＭＳ Ｐゴシック" pitchFamily="-106" charset="-128"/>
        </a:defRPr>
      </a:lvl7pPr>
      <a:lvl8pPr marL="3165310" indent="-211021" algn="l" rtl="0" eaLnBrk="1" fontAlgn="base" hangingPunct="1">
        <a:spcBef>
          <a:spcPct val="20000"/>
        </a:spcBef>
        <a:spcAft>
          <a:spcPct val="0"/>
        </a:spcAft>
        <a:buFont typeface="Times" pitchFamily="-106" charset="0"/>
        <a:buChar char="•"/>
        <a:defRPr sz="1846">
          <a:solidFill>
            <a:srgbClr val="491966"/>
          </a:solidFill>
          <a:latin typeface="+mn-lt"/>
          <a:ea typeface="ＭＳ Ｐゴシック" pitchFamily="-106" charset="-128"/>
        </a:defRPr>
      </a:lvl8pPr>
      <a:lvl9pPr marL="3587351" indent="-211021" algn="l" rtl="0" eaLnBrk="1" fontAlgn="base" hangingPunct="1">
        <a:spcBef>
          <a:spcPct val="20000"/>
        </a:spcBef>
        <a:spcAft>
          <a:spcPct val="0"/>
        </a:spcAft>
        <a:buFont typeface="Times" pitchFamily="-106" charset="0"/>
        <a:buChar char="•"/>
        <a:defRPr sz="1846">
          <a:solidFill>
            <a:srgbClr val="491966"/>
          </a:solidFill>
          <a:latin typeface="+mn-lt"/>
          <a:ea typeface="ＭＳ Ｐゴシック" pitchFamily="-106" charset="-128"/>
        </a:defRPr>
      </a:lvl9pPr>
    </p:bodyStyle>
    <p:otherStyle>
      <a:defPPr>
        <a:defRPr lang="nl-NL"/>
      </a:defPPr>
      <a:lvl1pPr marL="0" algn="l" defTabSz="422041" rtl="0" eaLnBrk="1" latinLnBrk="0" hangingPunct="1">
        <a:defRPr sz="1662" kern="1200">
          <a:solidFill>
            <a:schemeClr val="tx1"/>
          </a:solidFill>
          <a:latin typeface="+mn-lt"/>
          <a:ea typeface="+mn-ea"/>
          <a:cs typeface="+mn-cs"/>
        </a:defRPr>
      </a:lvl1pPr>
      <a:lvl2pPr marL="422041" algn="l" defTabSz="422041" rtl="0" eaLnBrk="1" latinLnBrk="0" hangingPunct="1">
        <a:defRPr sz="1662" kern="1200">
          <a:solidFill>
            <a:schemeClr val="tx1"/>
          </a:solidFill>
          <a:latin typeface="+mn-lt"/>
          <a:ea typeface="+mn-ea"/>
          <a:cs typeface="+mn-cs"/>
        </a:defRPr>
      </a:lvl2pPr>
      <a:lvl3pPr marL="844083" algn="l" defTabSz="422041" rtl="0" eaLnBrk="1" latinLnBrk="0" hangingPunct="1">
        <a:defRPr sz="1662" kern="1200">
          <a:solidFill>
            <a:schemeClr val="tx1"/>
          </a:solidFill>
          <a:latin typeface="+mn-lt"/>
          <a:ea typeface="+mn-ea"/>
          <a:cs typeface="+mn-cs"/>
        </a:defRPr>
      </a:lvl3pPr>
      <a:lvl4pPr marL="1266124" algn="l" defTabSz="422041" rtl="0" eaLnBrk="1" latinLnBrk="0" hangingPunct="1">
        <a:defRPr sz="1662" kern="1200">
          <a:solidFill>
            <a:schemeClr val="tx1"/>
          </a:solidFill>
          <a:latin typeface="+mn-lt"/>
          <a:ea typeface="+mn-ea"/>
          <a:cs typeface="+mn-cs"/>
        </a:defRPr>
      </a:lvl4pPr>
      <a:lvl5pPr marL="1688165" algn="l" defTabSz="422041" rtl="0" eaLnBrk="1" latinLnBrk="0" hangingPunct="1">
        <a:defRPr sz="1662" kern="1200">
          <a:solidFill>
            <a:schemeClr val="tx1"/>
          </a:solidFill>
          <a:latin typeface="+mn-lt"/>
          <a:ea typeface="+mn-ea"/>
          <a:cs typeface="+mn-cs"/>
        </a:defRPr>
      </a:lvl5pPr>
      <a:lvl6pPr marL="2110207" algn="l" defTabSz="422041" rtl="0" eaLnBrk="1" latinLnBrk="0" hangingPunct="1">
        <a:defRPr sz="1662" kern="1200">
          <a:solidFill>
            <a:schemeClr val="tx1"/>
          </a:solidFill>
          <a:latin typeface="+mn-lt"/>
          <a:ea typeface="+mn-ea"/>
          <a:cs typeface="+mn-cs"/>
        </a:defRPr>
      </a:lvl6pPr>
      <a:lvl7pPr marL="2532248" algn="l" defTabSz="422041" rtl="0" eaLnBrk="1" latinLnBrk="0" hangingPunct="1">
        <a:defRPr sz="1662" kern="1200">
          <a:solidFill>
            <a:schemeClr val="tx1"/>
          </a:solidFill>
          <a:latin typeface="+mn-lt"/>
          <a:ea typeface="+mn-ea"/>
          <a:cs typeface="+mn-cs"/>
        </a:defRPr>
      </a:lvl7pPr>
      <a:lvl8pPr marL="2954289" algn="l" defTabSz="422041" rtl="0" eaLnBrk="1" latinLnBrk="0" hangingPunct="1">
        <a:defRPr sz="1662" kern="1200">
          <a:solidFill>
            <a:schemeClr val="tx1"/>
          </a:solidFill>
          <a:latin typeface="+mn-lt"/>
          <a:ea typeface="+mn-ea"/>
          <a:cs typeface="+mn-cs"/>
        </a:defRPr>
      </a:lvl8pPr>
      <a:lvl9pPr marL="3376331" algn="l" defTabSz="422041" rtl="0" eaLnBrk="1" latinLnBrk="0" hangingPunct="1">
        <a:defRPr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4E22BF1F-0B8A-43BF-9FE3-FC9B0BEC1CBF}"/>
              </a:ext>
            </a:extLst>
          </p:cNvPr>
          <p:cNvSpPr>
            <a:spLocks noGrp="1" noChangeArrowheads="1"/>
          </p:cNvSpPr>
          <p:nvPr>
            <p:ph type="body" idx="1"/>
          </p:nvPr>
        </p:nvSpPr>
        <p:spPr bwMode="auto">
          <a:xfrm>
            <a:off x="666751" y="1339850"/>
            <a:ext cx="7851531"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Klikken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7" name="Rectangle 2">
            <a:extLst>
              <a:ext uri="{FF2B5EF4-FFF2-40B4-BE49-F238E27FC236}">
                <a16:creationId xmlns:a16="http://schemas.microsoft.com/office/drawing/2014/main" id="{8F3CFBED-1950-4406-9524-DFAC1B057E90}"/>
              </a:ext>
            </a:extLst>
          </p:cNvPr>
          <p:cNvSpPr>
            <a:spLocks noGrp="1" noChangeArrowheads="1"/>
          </p:cNvSpPr>
          <p:nvPr>
            <p:ph type="title"/>
          </p:nvPr>
        </p:nvSpPr>
        <p:spPr bwMode="auto">
          <a:xfrm>
            <a:off x="666751" y="65089"/>
            <a:ext cx="8488973" cy="765175"/>
          </a:xfrm>
          <a:prstGeom prst="rect">
            <a:avLst/>
          </a:prstGeom>
          <a:ln>
            <a:noFill/>
          </a:ln>
        </p:spPr>
        <p:style>
          <a:lnRef idx="2">
            <a:schemeClr val="accent3"/>
          </a:lnRef>
          <a:fillRef idx="1">
            <a:schemeClr val="lt1"/>
          </a:fillRef>
          <a:effectRef idx="0">
            <a:schemeClr val="accent3"/>
          </a:effectRef>
          <a:fontRef idx="none"/>
        </p:style>
        <p:txBody>
          <a:bodyPr vert="horz" wrap="square" lIns="91440" tIns="45720" rIns="91440" bIns="45720" numCol="1" anchor="ctr" anchorCtr="0" compatLnSpc="1">
            <a:prstTxWarp prst="textNoShape">
              <a:avLst/>
            </a:prstTxWarp>
          </a:bodyPr>
          <a:lstStyle/>
          <a:p>
            <a:pPr lvl="0"/>
            <a:r>
              <a:rPr lang="nl-NL" altLang="nl-NL"/>
              <a:t>Klik om stijl te bewerken</a:t>
            </a:r>
          </a:p>
        </p:txBody>
      </p:sp>
      <p:sp>
        <p:nvSpPr>
          <p:cNvPr id="1028" name="Rectangle 50">
            <a:extLst>
              <a:ext uri="{FF2B5EF4-FFF2-40B4-BE49-F238E27FC236}">
                <a16:creationId xmlns:a16="http://schemas.microsoft.com/office/drawing/2014/main" id="{14B6FD56-120E-43EF-9DCF-33C19E9BB3E3}"/>
              </a:ext>
            </a:extLst>
          </p:cNvPr>
          <p:cNvSpPr>
            <a:spLocks noChangeArrowheads="1"/>
          </p:cNvSpPr>
          <p:nvPr/>
        </p:nvSpPr>
        <p:spPr bwMode="auto">
          <a:xfrm>
            <a:off x="0" y="0"/>
            <a:ext cx="9144000" cy="88900"/>
          </a:xfrm>
          <a:prstGeom prst="rect">
            <a:avLst/>
          </a:prstGeom>
          <a:solidFill>
            <a:srgbClr val="5D018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defRPr/>
            </a:pPr>
            <a:endParaRPr lang="en-US" altLang="nl-NL" sz="2215"/>
          </a:p>
        </p:txBody>
      </p:sp>
      <p:sp>
        <p:nvSpPr>
          <p:cNvPr id="1032" name="Rectangle 58">
            <a:extLst>
              <a:ext uri="{FF2B5EF4-FFF2-40B4-BE49-F238E27FC236}">
                <a16:creationId xmlns:a16="http://schemas.microsoft.com/office/drawing/2014/main" id="{52630177-7F91-4022-8062-229B946ABED4}"/>
              </a:ext>
            </a:extLst>
          </p:cNvPr>
          <p:cNvSpPr>
            <a:spLocks noChangeArrowheads="1"/>
          </p:cNvSpPr>
          <p:nvPr/>
        </p:nvSpPr>
        <p:spPr bwMode="auto">
          <a:xfrm>
            <a:off x="0" y="6868492"/>
            <a:ext cx="9144000" cy="88900"/>
          </a:xfrm>
          <a:prstGeom prst="rect">
            <a:avLst/>
          </a:prstGeom>
          <a:solidFill>
            <a:srgbClr val="5D018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defRPr/>
            </a:pPr>
            <a:endParaRPr lang="en-US" altLang="nl-NL" sz="2215"/>
          </a:p>
        </p:txBody>
      </p:sp>
      <p:sp>
        <p:nvSpPr>
          <p:cNvPr id="1034" name="Line 14">
            <a:extLst>
              <a:ext uri="{FF2B5EF4-FFF2-40B4-BE49-F238E27FC236}">
                <a16:creationId xmlns:a16="http://schemas.microsoft.com/office/drawing/2014/main" id="{64B068C4-B542-4B17-8CEC-69991E708F2B}"/>
              </a:ext>
            </a:extLst>
          </p:cNvPr>
          <p:cNvSpPr>
            <a:spLocks noChangeShapeType="1"/>
          </p:cNvSpPr>
          <p:nvPr/>
        </p:nvSpPr>
        <p:spPr bwMode="auto">
          <a:xfrm>
            <a:off x="0" y="858838"/>
            <a:ext cx="9144000" cy="0"/>
          </a:xfrm>
          <a:prstGeom prst="line">
            <a:avLst/>
          </a:prstGeom>
          <a:noFill/>
          <a:ln w="9525">
            <a:solidFill>
              <a:srgbClr val="B00063"/>
            </a:solidFill>
            <a:round/>
            <a:headEnd/>
            <a:tailEnd/>
          </a:ln>
          <a:extLst>
            <a:ext uri="{909E8E84-426E-40DD-AFC4-6F175D3DCCD1}">
              <a14:hiddenFill xmlns:a14="http://schemas.microsoft.com/office/drawing/2010/main">
                <a:noFill/>
              </a14:hiddenFill>
            </a:ext>
          </a:extLst>
        </p:spPr>
        <p:txBody>
          <a:bodyPr/>
          <a:lstStyle/>
          <a:p>
            <a:endParaRPr lang="nl-NL" sz="1662"/>
          </a:p>
        </p:txBody>
      </p:sp>
      <p:pic>
        <p:nvPicPr>
          <p:cNvPr id="3" name="Afbeelding 2">
            <a:extLst>
              <a:ext uri="{FF2B5EF4-FFF2-40B4-BE49-F238E27FC236}">
                <a16:creationId xmlns:a16="http://schemas.microsoft.com/office/drawing/2014/main" id="{0BE64711-CB08-4DF9-9767-634D5CA266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6885" y="6245644"/>
            <a:ext cx="1643120" cy="567732"/>
          </a:xfrm>
          <a:prstGeom prst="rect">
            <a:avLst/>
          </a:prstGeom>
        </p:spPr>
      </p:pic>
    </p:spTree>
    <p:extLst>
      <p:ext uri="{BB962C8B-B14F-4D97-AF65-F5344CB8AC3E}">
        <p14:creationId xmlns:p14="http://schemas.microsoft.com/office/powerpoint/2010/main" val="4160259754"/>
      </p:ext>
    </p:extLst>
  </p:cSld>
  <p:clrMap bg1="lt1" tx1="dk1" bg2="lt2" tx2="dk2" accent1="accent1" accent2="accent2" accent3="accent3" accent4="accent4" accent5="accent5" accent6="accent6" hlink="hlink" folHlink="folHlink"/>
  <p:sldLayoutIdLst>
    <p:sldLayoutId id="2147483661" r:id="rId1"/>
  </p:sldLayoutIdLst>
  <p:txStyles>
    <p:titleStyle>
      <a:lvl1pPr algn="l" rtl="0" eaLnBrk="1" fontAlgn="base" hangingPunct="1">
        <a:spcBef>
          <a:spcPct val="0"/>
        </a:spcBef>
        <a:spcAft>
          <a:spcPct val="0"/>
        </a:spcAft>
        <a:defRPr sz="2585" b="1">
          <a:solidFill>
            <a:schemeClr val="tx1"/>
          </a:solidFill>
          <a:latin typeface="+mj-lt"/>
          <a:ea typeface="ＭＳ Ｐゴシック" pitchFamily="-106" charset="-128"/>
          <a:cs typeface="ＭＳ Ｐゴシック" pitchFamily="-106" charset="-128"/>
        </a:defRPr>
      </a:lvl1pPr>
      <a:lvl2pPr algn="l" rtl="0" eaLnBrk="1" fontAlgn="base" hangingPunct="1">
        <a:spcBef>
          <a:spcPct val="0"/>
        </a:spcBef>
        <a:spcAft>
          <a:spcPct val="0"/>
        </a:spcAft>
        <a:defRPr sz="2585" b="1">
          <a:solidFill>
            <a:srgbClr val="491966"/>
          </a:solidFill>
          <a:latin typeface="Arial" pitchFamily="-106" charset="0"/>
          <a:ea typeface="ＭＳ Ｐゴシック" pitchFamily="-106" charset="-128"/>
          <a:cs typeface="ＭＳ Ｐゴシック" pitchFamily="-106" charset="-128"/>
        </a:defRPr>
      </a:lvl2pPr>
      <a:lvl3pPr algn="l" rtl="0" eaLnBrk="1" fontAlgn="base" hangingPunct="1">
        <a:spcBef>
          <a:spcPct val="0"/>
        </a:spcBef>
        <a:spcAft>
          <a:spcPct val="0"/>
        </a:spcAft>
        <a:defRPr sz="2585" b="1">
          <a:solidFill>
            <a:srgbClr val="491966"/>
          </a:solidFill>
          <a:latin typeface="Arial" pitchFamily="-106" charset="0"/>
          <a:ea typeface="ＭＳ Ｐゴシック" pitchFamily="-106" charset="-128"/>
          <a:cs typeface="ＭＳ Ｐゴシック" pitchFamily="-106" charset="-128"/>
        </a:defRPr>
      </a:lvl3pPr>
      <a:lvl4pPr algn="l" rtl="0" eaLnBrk="1" fontAlgn="base" hangingPunct="1">
        <a:spcBef>
          <a:spcPct val="0"/>
        </a:spcBef>
        <a:spcAft>
          <a:spcPct val="0"/>
        </a:spcAft>
        <a:defRPr sz="2585" b="1">
          <a:solidFill>
            <a:srgbClr val="491966"/>
          </a:solidFill>
          <a:latin typeface="Arial" pitchFamily="-106" charset="0"/>
          <a:ea typeface="ＭＳ Ｐゴシック" pitchFamily="-106" charset="-128"/>
          <a:cs typeface="ＭＳ Ｐゴシック" pitchFamily="-106" charset="-128"/>
        </a:defRPr>
      </a:lvl4pPr>
      <a:lvl5pPr algn="l" rtl="0" eaLnBrk="1" fontAlgn="base" hangingPunct="1">
        <a:spcBef>
          <a:spcPct val="0"/>
        </a:spcBef>
        <a:spcAft>
          <a:spcPct val="0"/>
        </a:spcAft>
        <a:defRPr sz="2585" b="1">
          <a:solidFill>
            <a:srgbClr val="491966"/>
          </a:solidFill>
          <a:latin typeface="Arial" pitchFamily="-106" charset="0"/>
          <a:ea typeface="ＭＳ Ｐゴシック" pitchFamily="-106" charset="-128"/>
          <a:cs typeface="ＭＳ Ｐゴシック" pitchFamily="-106" charset="-128"/>
        </a:defRPr>
      </a:lvl5pPr>
      <a:lvl6pPr marL="422041" algn="l" rtl="0" eaLnBrk="1" fontAlgn="base" hangingPunct="1">
        <a:spcBef>
          <a:spcPct val="0"/>
        </a:spcBef>
        <a:spcAft>
          <a:spcPct val="0"/>
        </a:spcAft>
        <a:defRPr sz="2585" b="1">
          <a:solidFill>
            <a:srgbClr val="B00063"/>
          </a:solidFill>
          <a:latin typeface="Arial" pitchFamily="-106" charset="0"/>
        </a:defRPr>
      </a:lvl6pPr>
      <a:lvl7pPr marL="844083" algn="l" rtl="0" eaLnBrk="1" fontAlgn="base" hangingPunct="1">
        <a:spcBef>
          <a:spcPct val="0"/>
        </a:spcBef>
        <a:spcAft>
          <a:spcPct val="0"/>
        </a:spcAft>
        <a:defRPr sz="2585" b="1">
          <a:solidFill>
            <a:srgbClr val="B00063"/>
          </a:solidFill>
          <a:latin typeface="Arial" pitchFamily="-106" charset="0"/>
        </a:defRPr>
      </a:lvl7pPr>
      <a:lvl8pPr marL="1266124" algn="l" rtl="0" eaLnBrk="1" fontAlgn="base" hangingPunct="1">
        <a:spcBef>
          <a:spcPct val="0"/>
        </a:spcBef>
        <a:spcAft>
          <a:spcPct val="0"/>
        </a:spcAft>
        <a:defRPr sz="2585" b="1">
          <a:solidFill>
            <a:srgbClr val="B00063"/>
          </a:solidFill>
          <a:latin typeface="Arial" pitchFamily="-106" charset="0"/>
        </a:defRPr>
      </a:lvl8pPr>
      <a:lvl9pPr marL="1688165" algn="l" rtl="0" eaLnBrk="1" fontAlgn="base" hangingPunct="1">
        <a:spcBef>
          <a:spcPct val="0"/>
        </a:spcBef>
        <a:spcAft>
          <a:spcPct val="0"/>
        </a:spcAft>
        <a:defRPr sz="2585" b="1">
          <a:solidFill>
            <a:srgbClr val="B00063"/>
          </a:solidFill>
          <a:latin typeface="Arial" pitchFamily="-106" charset="0"/>
        </a:defRPr>
      </a:lvl9pPr>
    </p:titleStyle>
    <p:bodyStyle>
      <a:lvl1pPr marL="316531" indent="-316531" algn="l" rtl="0" eaLnBrk="1" fontAlgn="base" hangingPunct="1">
        <a:spcBef>
          <a:spcPct val="20000"/>
        </a:spcBef>
        <a:spcAft>
          <a:spcPct val="0"/>
        </a:spcAft>
        <a:buChar char="•"/>
        <a:defRPr sz="2215" b="1">
          <a:solidFill>
            <a:schemeClr val="tx1"/>
          </a:solidFill>
          <a:latin typeface="+mn-lt"/>
          <a:ea typeface="ＭＳ Ｐゴシック" pitchFamily="-106" charset="-128"/>
          <a:cs typeface="ＭＳ Ｐゴシック" pitchFamily="-106" charset="-128"/>
        </a:defRPr>
      </a:lvl1pPr>
      <a:lvl2pPr marL="685817" indent="-263776" algn="l" rtl="0" eaLnBrk="1" fontAlgn="base" hangingPunct="1">
        <a:spcBef>
          <a:spcPct val="20000"/>
        </a:spcBef>
        <a:spcAft>
          <a:spcPct val="0"/>
        </a:spcAft>
        <a:buChar char="–"/>
        <a:defRPr sz="1846">
          <a:solidFill>
            <a:schemeClr val="tx1"/>
          </a:solidFill>
          <a:latin typeface="+mn-lt"/>
          <a:ea typeface="ＭＳ Ｐゴシック" pitchFamily="-106" charset="-128"/>
        </a:defRPr>
      </a:lvl2pPr>
      <a:lvl3pPr marL="1055103" indent="-211021" algn="l" rtl="0" eaLnBrk="1" fontAlgn="base" hangingPunct="1">
        <a:spcBef>
          <a:spcPct val="20000"/>
        </a:spcBef>
        <a:spcAft>
          <a:spcPct val="0"/>
        </a:spcAft>
        <a:buFont typeface="Times" panose="02020603050405020304" pitchFamily="18" charset="0"/>
        <a:buChar char="•"/>
        <a:defRPr sz="1846">
          <a:solidFill>
            <a:schemeClr val="tx1"/>
          </a:solidFill>
          <a:latin typeface="+mn-lt"/>
          <a:ea typeface="ＭＳ Ｐゴシック" pitchFamily="-106" charset="-128"/>
        </a:defRPr>
      </a:lvl3pPr>
      <a:lvl4pPr marL="1477145" indent="-211021" algn="l" rtl="0" eaLnBrk="1" fontAlgn="base" hangingPunct="1">
        <a:spcBef>
          <a:spcPct val="20000"/>
        </a:spcBef>
        <a:spcAft>
          <a:spcPct val="0"/>
        </a:spcAft>
        <a:buChar char="–"/>
        <a:defRPr sz="1846">
          <a:solidFill>
            <a:schemeClr val="tx1"/>
          </a:solidFill>
          <a:latin typeface="+mn-lt"/>
          <a:ea typeface="ＭＳ Ｐゴシック" pitchFamily="-106" charset="-128"/>
        </a:defRPr>
      </a:lvl4pPr>
      <a:lvl5pPr marL="1899186" indent="-211021" algn="l" rtl="0" eaLnBrk="1" fontAlgn="base" hangingPunct="1">
        <a:spcBef>
          <a:spcPct val="20000"/>
        </a:spcBef>
        <a:spcAft>
          <a:spcPct val="0"/>
        </a:spcAft>
        <a:buFont typeface="Times" panose="02020603050405020304" pitchFamily="18" charset="0"/>
        <a:buChar char="•"/>
        <a:defRPr sz="1846">
          <a:solidFill>
            <a:schemeClr val="tx1"/>
          </a:solidFill>
          <a:latin typeface="+mn-lt"/>
          <a:ea typeface="ＭＳ Ｐゴシック" pitchFamily="-106" charset="-128"/>
        </a:defRPr>
      </a:lvl5pPr>
      <a:lvl6pPr marL="2321227" indent="-211021" algn="l" rtl="0" eaLnBrk="1" fontAlgn="base" hangingPunct="1">
        <a:spcBef>
          <a:spcPct val="20000"/>
        </a:spcBef>
        <a:spcAft>
          <a:spcPct val="0"/>
        </a:spcAft>
        <a:buFont typeface="Times" pitchFamily="-106" charset="0"/>
        <a:buChar char="•"/>
        <a:defRPr sz="1846">
          <a:solidFill>
            <a:srgbClr val="491966"/>
          </a:solidFill>
          <a:latin typeface="+mn-lt"/>
          <a:ea typeface="ＭＳ Ｐゴシック" pitchFamily="-106" charset="-128"/>
        </a:defRPr>
      </a:lvl6pPr>
      <a:lvl7pPr marL="2743269" indent="-211021" algn="l" rtl="0" eaLnBrk="1" fontAlgn="base" hangingPunct="1">
        <a:spcBef>
          <a:spcPct val="20000"/>
        </a:spcBef>
        <a:spcAft>
          <a:spcPct val="0"/>
        </a:spcAft>
        <a:buFont typeface="Times" pitchFamily="-106" charset="0"/>
        <a:buChar char="•"/>
        <a:defRPr sz="1846">
          <a:solidFill>
            <a:srgbClr val="491966"/>
          </a:solidFill>
          <a:latin typeface="+mn-lt"/>
          <a:ea typeface="ＭＳ Ｐゴシック" pitchFamily="-106" charset="-128"/>
        </a:defRPr>
      </a:lvl7pPr>
      <a:lvl8pPr marL="3165310" indent="-211021" algn="l" rtl="0" eaLnBrk="1" fontAlgn="base" hangingPunct="1">
        <a:spcBef>
          <a:spcPct val="20000"/>
        </a:spcBef>
        <a:spcAft>
          <a:spcPct val="0"/>
        </a:spcAft>
        <a:buFont typeface="Times" pitchFamily="-106" charset="0"/>
        <a:buChar char="•"/>
        <a:defRPr sz="1846">
          <a:solidFill>
            <a:srgbClr val="491966"/>
          </a:solidFill>
          <a:latin typeface="+mn-lt"/>
          <a:ea typeface="ＭＳ Ｐゴシック" pitchFamily="-106" charset="-128"/>
        </a:defRPr>
      </a:lvl8pPr>
      <a:lvl9pPr marL="3587351" indent="-211021" algn="l" rtl="0" eaLnBrk="1" fontAlgn="base" hangingPunct="1">
        <a:spcBef>
          <a:spcPct val="20000"/>
        </a:spcBef>
        <a:spcAft>
          <a:spcPct val="0"/>
        </a:spcAft>
        <a:buFont typeface="Times" pitchFamily="-106" charset="0"/>
        <a:buChar char="•"/>
        <a:defRPr sz="1846">
          <a:solidFill>
            <a:srgbClr val="491966"/>
          </a:solidFill>
          <a:latin typeface="+mn-lt"/>
          <a:ea typeface="ＭＳ Ｐゴシック" pitchFamily="-106" charset="-128"/>
        </a:defRPr>
      </a:lvl9pPr>
    </p:bodyStyle>
    <p:otherStyle>
      <a:defPPr>
        <a:defRPr lang="nl-NL"/>
      </a:defPPr>
      <a:lvl1pPr marL="0" algn="l" defTabSz="422041" rtl="0" eaLnBrk="1" latinLnBrk="0" hangingPunct="1">
        <a:defRPr sz="1662" kern="1200">
          <a:solidFill>
            <a:schemeClr val="tx1"/>
          </a:solidFill>
          <a:latin typeface="+mn-lt"/>
          <a:ea typeface="+mn-ea"/>
          <a:cs typeface="+mn-cs"/>
        </a:defRPr>
      </a:lvl1pPr>
      <a:lvl2pPr marL="422041" algn="l" defTabSz="422041" rtl="0" eaLnBrk="1" latinLnBrk="0" hangingPunct="1">
        <a:defRPr sz="1662" kern="1200">
          <a:solidFill>
            <a:schemeClr val="tx1"/>
          </a:solidFill>
          <a:latin typeface="+mn-lt"/>
          <a:ea typeface="+mn-ea"/>
          <a:cs typeface="+mn-cs"/>
        </a:defRPr>
      </a:lvl2pPr>
      <a:lvl3pPr marL="844083" algn="l" defTabSz="422041" rtl="0" eaLnBrk="1" latinLnBrk="0" hangingPunct="1">
        <a:defRPr sz="1662" kern="1200">
          <a:solidFill>
            <a:schemeClr val="tx1"/>
          </a:solidFill>
          <a:latin typeface="+mn-lt"/>
          <a:ea typeface="+mn-ea"/>
          <a:cs typeface="+mn-cs"/>
        </a:defRPr>
      </a:lvl3pPr>
      <a:lvl4pPr marL="1266124" algn="l" defTabSz="422041" rtl="0" eaLnBrk="1" latinLnBrk="0" hangingPunct="1">
        <a:defRPr sz="1662" kern="1200">
          <a:solidFill>
            <a:schemeClr val="tx1"/>
          </a:solidFill>
          <a:latin typeface="+mn-lt"/>
          <a:ea typeface="+mn-ea"/>
          <a:cs typeface="+mn-cs"/>
        </a:defRPr>
      </a:lvl4pPr>
      <a:lvl5pPr marL="1688165" algn="l" defTabSz="422041" rtl="0" eaLnBrk="1" latinLnBrk="0" hangingPunct="1">
        <a:defRPr sz="1662" kern="1200">
          <a:solidFill>
            <a:schemeClr val="tx1"/>
          </a:solidFill>
          <a:latin typeface="+mn-lt"/>
          <a:ea typeface="+mn-ea"/>
          <a:cs typeface="+mn-cs"/>
        </a:defRPr>
      </a:lvl5pPr>
      <a:lvl6pPr marL="2110207" algn="l" defTabSz="422041" rtl="0" eaLnBrk="1" latinLnBrk="0" hangingPunct="1">
        <a:defRPr sz="1662" kern="1200">
          <a:solidFill>
            <a:schemeClr val="tx1"/>
          </a:solidFill>
          <a:latin typeface="+mn-lt"/>
          <a:ea typeface="+mn-ea"/>
          <a:cs typeface="+mn-cs"/>
        </a:defRPr>
      </a:lvl6pPr>
      <a:lvl7pPr marL="2532248" algn="l" defTabSz="422041" rtl="0" eaLnBrk="1" latinLnBrk="0" hangingPunct="1">
        <a:defRPr sz="1662" kern="1200">
          <a:solidFill>
            <a:schemeClr val="tx1"/>
          </a:solidFill>
          <a:latin typeface="+mn-lt"/>
          <a:ea typeface="+mn-ea"/>
          <a:cs typeface="+mn-cs"/>
        </a:defRPr>
      </a:lvl7pPr>
      <a:lvl8pPr marL="2954289" algn="l" defTabSz="422041" rtl="0" eaLnBrk="1" latinLnBrk="0" hangingPunct="1">
        <a:defRPr sz="1662" kern="1200">
          <a:solidFill>
            <a:schemeClr val="tx1"/>
          </a:solidFill>
          <a:latin typeface="+mn-lt"/>
          <a:ea typeface="+mn-ea"/>
          <a:cs typeface="+mn-cs"/>
        </a:defRPr>
      </a:lvl8pPr>
      <a:lvl9pPr marL="3376331" algn="l" defTabSz="422041" rtl="0" eaLnBrk="1" latinLnBrk="0" hangingPunct="1">
        <a:defRPr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66751" y="1339850"/>
            <a:ext cx="7851531"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a:t>Klik om de tekststijl van het model te bewerken</a:t>
            </a:r>
          </a:p>
          <a:p>
            <a:pPr lvl="1"/>
            <a:r>
              <a:rPr lang="nl-NL" altLang="nl-NL" dirty="0"/>
              <a:t>Tweede niveau</a:t>
            </a:r>
          </a:p>
          <a:p>
            <a:pPr lvl="2"/>
            <a:r>
              <a:rPr lang="nl-NL" altLang="nl-NL" dirty="0"/>
              <a:t>Derde niveau</a:t>
            </a:r>
          </a:p>
          <a:p>
            <a:pPr lvl="3"/>
            <a:r>
              <a:rPr lang="nl-NL" altLang="nl-NL" dirty="0"/>
              <a:t>Vierde niveau</a:t>
            </a:r>
          </a:p>
          <a:p>
            <a:pPr lvl="4"/>
            <a:r>
              <a:rPr lang="nl-NL" altLang="nl-NL" dirty="0"/>
              <a:t>Vijfde niveau</a:t>
            </a:r>
          </a:p>
        </p:txBody>
      </p:sp>
      <p:sp>
        <p:nvSpPr>
          <p:cNvPr id="1027" name="Rectangle 2"/>
          <p:cNvSpPr>
            <a:spLocks noGrp="1" noChangeArrowheads="1"/>
          </p:cNvSpPr>
          <p:nvPr>
            <p:ph type="title"/>
          </p:nvPr>
        </p:nvSpPr>
        <p:spPr bwMode="auto">
          <a:xfrm>
            <a:off x="666751" y="65089"/>
            <a:ext cx="848897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dirty="0"/>
              <a:t>Titelstijl van model bewerken</a:t>
            </a:r>
          </a:p>
        </p:txBody>
      </p:sp>
      <p:sp>
        <p:nvSpPr>
          <p:cNvPr id="1028" name="Rectangle 50"/>
          <p:cNvSpPr>
            <a:spLocks noChangeArrowheads="1"/>
          </p:cNvSpPr>
          <p:nvPr/>
        </p:nvSpPr>
        <p:spPr bwMode="auto">
          <a:xfrm>
            <a:off x="0" y="0"/>
            <a:ext cx="9144000" cy="88900"/>
          </a:xfrm>
          <a:prstGeom prst="rect">
            <a:avLst/>
          </a:prstGeom>
          <a:solidFill>
            <a:srgbClr val="5D018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Gill Sans" pitchFamily="1" charset="0"/>
                <a:ea typeface="MS PGothic" panose="020B0600070205080204" pitchFamily="34" charset="-128"/>
              </a:defRPr>
            </a:lvl1pPr>
            <a:lvl2pPr marL="742950" indent="-285750">
              <a:defRPr sz="1200">
                <a:solidFill>
                  <a:schemeClr val="tx1"/>
                </a:solidFill>
                <a:latin typeface="Gill Sans" pitchFamily="1" charset="0"/>
                <a:ea typeface="MS PGothic" panose="020B0600070205080204" pitchFamily="34" charset="-128"/>
              </a:defRPr>
            </a:lvl2pPr>
            <a:lvl3pPr marL="1143000" indent="-228600">
              <a:defRPr sz="1200">
                <a:solidFill>
                  <a:schemeClr val="tx1"/>
                </a:solidFill>
                <a:latin typeface="Gill Sans" pitchFamily="1" charset="0"/>
                <a:ea typeface="MS PGothic" panose="020B0600070205080204" pitchFamily="34" charset="-128"/>
              </a:defRPr>
            </a:lvl3pPr>
            <a:lvl4pPr marL="1600200" indent="-228600">
              <a:defRPr sz="1200">
                <a:solidFill>
                  <a:schemeClr val="tx1"/>
                </a:solidFill>
                <a:latin typeface="Gill Sans" pitchFamily="1" charset="0"/>
                <a:ea typeface="MS PGothic" panose="020B0600070205080204" pitchFamily="34" charset="-128"/>
              </a:defRPr>
            </a:lvl4pPr>
            <a:lvl5pPr marL="2057400" indent="-228600">
              <a:defRPr sz="1200">
                <a:solidFill>
                  <a:schemeClr val="tx1"/>
                </a:solidFill>
                <a:latin typeface="Gill Sans" pitchFamily="1" charset="0"/>
                <a:ea typeface="MS PGothic" panose="020B0600070205080204" pitchFamily="34" charset="-128"/>
              </a:defRPr>
            </a:lvl5pPr>
            <a:lvl6pPr marL="2514600" indent="-228600" algn="ctr" eaLnBrk="0" fontAlgn="base" hangingPunct="0">
              <a:spcBef>
                <a:spcPct val="0"/>
              </a:spcBef>
              <a:spcAft>
                <a:spcPct val="0"/>
              </a:spcAft>
              <a:defRPr sz="1200">
                <a:solidFill>
                  <a:schemeClr val="tx1"/>
                </a:solidFill>
                <a:latin typeface="Gill Sans" pitchFamily="1" charset="0"/>
                <a:ea typeface="MS PGothic" panose="020B0600070205080204" pitchFamily="34" charset="-128"/>
              </a:defRPr>
            </a:lvl6pPr>
            <a:lvl7pPr marL="2971800" indent="-228600" algn="ctr" eaLnBrk="0" fontAlgn="base" hangingPunct="0">
              <a:spcBef>
                <a:spcPct val="0"/>
              </a:spcBef>
              <a:spcAft>
                <a:spcPct val="0"/>
              </a:spcAft>
              <a:defRPr sz="1200">
                <a:solidFill>
                  <a:schemeClr val="tx1"/>
                </a:solidFill>
                <a:latin typeface="Gill Sans" pitchFamily="1" charset="0"/>
                <a:ea typeface="MS PGothic" panose="020B0600070205080204" pitchFamily="34" charset="-128"/>
              </a:defRPr>
            </a:lvl7pPr>
            <a:lvl8pPr marL="3429000" indent="-228600" algn="ctr" eaLnBrk="0" fontAlgn="base" hangingPunct="0">
              <a:spcBef>
                <a:spcPct val="0"/>
              </a:spcBef>
              <a:spcAft>
                <a:spcPct val="0"/>
              </a:spcAft>
              <a:defRPr sz="1200">
                <a:solidFill>
                  <a:schemeClr val="tx1"/>
                </a:solidFill>
                <a:latin typeface="Gill Sans" pitchFamily="1" charset="0"/>
                <a:ea typeface="MS PGothic" panose="020B0600070205080204" pitchFamily="34" charset="-128"/>
              </a:defRPr>
            </a:lvl8pPr>
            <a:lvl9pPr marL="3886200" indent="-228600" algn="ctr" eaLnBrk="0" fontAlgn="base" hangingPunct="0">
              <a:spcBef>
                <a:spcPct val="0"/>
              </a:spcBef>
              <a:spcAft>
                <a:spcPct val="0"/>
              </a:spcAft>
              <a:defRPr sz="1200">
                <a:solidFill>
                  <a:schemeClr val="tx1"/>
                </a:solidFill>
                <a:latin typeface="Gill Sans" pitchFamily="1" charset="0"/>
                <a:ea typeface="MS PGothic" panose="020B0600070205080204" pitchFamily="34" charset="-128"/>
              </a:defRPr>
            </a:lvl9pPr>
          </a:lstStyle>
          <a:p>
            <a:pPr algn="l"/>
            <a:endParaRPr lang="en-US" altLang="nl-NL" sz="2215">
              <a:latin typeface="+mj-lt"/>
            </a:endParaRPr>
          </a:p>
        </p:txBody>
      </p:sp>
      <p:sp>
        <p:nvSpPr>
          <p:cNvPr id="1030" name="Oval 34"/>
          <p:cNvSpPr>
            <a:spLocks noChangeArrowheads="1"/>
          </p:cNvSpPr>
          <p:nvPr/>
        </p:nvSpPr>
        <p:spPr bwMode="auto">
          <a:xfrm>
            <a:off x="158261" y="6340475"/>
            <a:ext cx="281354" cy="292100"/>
          </a:xfrm>
          <a:prstGeom prst="ellipse">
            <a:avLst/>
          </a:prstGeom>
          <a:solidFill>
            <a:schemeClr val="bg1"/>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lvl1pPr>
              <a:defRPr sz="1200">
                <a:solidFill>
                  <a:schemeClr val="tx1"/>
                </a:solidFill>
                <a:latin typeface="Gill Sans" pitchFamily="1" charset="0"/>
                <a:ea typeface="MS PGothic" panose="020B0600070205080204" pitchFamily="34" charset="-128"/>
              </a:defRPr>
            </a:lvl1pPr>
            <a:lvl2pPr marL="742950" indent="-285750">
              <a:defRPr sz="1200">
                <a:solidFill>
                  <a:schemeClr val="tx1"/>
                </a:solidFill>
                <a:latin typeface="Gill Sans" pitchFamily="1" charset="0"/>
                <a:ea typeface="MS PGothic" panose="020B0600070205080204" pitchFamily="34" charset="-128"/>
              </a:defRPr>
            </a:lvl2pPr>
            <a:lvl3pPr marL="1143000" indent="-228600">
              <a:defRPr sz="1200">
                <a:solidFill>
                  <a:schemeClr val="tx1"/>
                </a:solidFill>
                <a:latin typeface="Gill Sans" pitchFamily="1" charset="0"/>
                <a:ea typeface="MS PGothic" panose="020B0600070205080204" pitchFamily="34" charset="-128"/>
              </a:defRPr>
            </a:lvl3pPr>
            <a:lvl4pPr marL="1600200" indent="-228600">
              <a:defRPr sz="1200">
                <a:solidFill>
                  <a:schemeClr val="tx1"/>
                </a:solidFill>
                <a:latin typeface="Gill Sans" pitchFamily="1" charset="0"/>
                <a:ea typeface="MS PGothic" panose="020B0600070205080204" pitchFamily="34" charset="-128"/>
              </a:defRPr>
            </a:lvl4pPr>
            <a:lvl5pPr marL="2057400" indent="-228600">
              <a:defRPr sz="1200">
                <a:solidFill>
                  <a:schemeClr val="tx1"/>
                </a:solidFill>
                <a:latin typeface="Gill Sans" pitchFamily="1" charset="0"/>
                <a:ea typeface="MS PGothic" panose="020B0600070205080204" pitchFamily="34" charset="-128"/>
              </a:defRPr>
            </a:lvl5pPr>
            <a:lvl6pPr marL="2514600" indent="-228600" algn="ctr" eaLnBrk="0" fontAlgn="base" hangingPunct="0">
              <a:spcBef>
                <a:spcPct val="0"/>
              </a:spcBef>
              <a:spcAft>
                <a:spcPct val="0"/>
              </a:spcAft>
              <a:defRPr sz="1200">
                <a:solidFill>
                  <a:schemeClr val="tx1"/>
                </a:solidFill>
                <a:latin typeface="Gill Sans" pitchFamily="1" charset="0"/>
                <a:ea typeface="MS PGothic" panose="020B0600070205080204" pitchFamily="34" charset="-128"/>
              </a:defRPr>
            </a:lvl6pPr>
            <a:lvl7pPr marL="2971800" indent="-228600" algn="ctr" eaLnBrk="0" fontAlgn="base" hangingPunct="0">
              <a:spcBef>
                <a:spcPct val="0"/>
              </a:spcBef>
              <a:spcAft>
                <a:spcPct val="0"/>
              </a:spcAft>
              <a:defRPr sz="1200">
                <a:solidFill>
                  <a:schemeClr val="tx1"/>
                </a:solidFill>
                <a:latin typeface="Gill Sans" pitchFamily="1" charset="0"/>
                <a:ea typeface="MS PGothic" panose="020B0600070205080204" pitchFamily="34" charset="-128"/>
              </a:defRPr>
            </a:lvl7pPr>
            <a:lvl8pPr marL="3429000" indent="-228600" algn="ctr" eaLnBrk="0" fontAlgn="base" hangingPunct="0">
              <a:spcBef>
                <a:spcPct val="0"/>
              </a:spcBef>
              <a:spcAft>
                <a:spcPct val="0"/>
              </a:spcAft>
              <a:defRPr sz="1200">
                <a:solidFill>
                  <a:schemeClr val="tx1"/>
                </a:solidFill>
                <a:latin typeface="Gill Sans" pitchFamily="1" charset="0"/>
                <a:ea typeface="MS PGothic" panose="020B0600070205080204" pitchFamily="34" charset="-128"/>
              </a:defRPr>
            </a:lvl8pPr>
            <a:lvl9pPr marL="3886200" indent="-228600" algn="ctr" eaLnBrk="0" fontAlgn="base" hangingPunct="0">
              <a:spcBef>
                <a:spcPct val="0"/>
              </a:spcBef>
              <a:spcAft>
                <a:spcPct val="0"/>
              </a:spcAft>
              <a:defRPr sz="1200">
                <a:solidFill>
                  <a:schemeClr val="tx1"/>
                </a:solidFill>
                <a:latin typeface="Gill Sans" pitchFamily="1" charset="0"/>
                <a:ea typeface="MS PGothic" panose="020B0600070205080204" pitchFamily="34" charset="-128"/>
              </a:defRPr>
            </a:lvl9pPr>
          </a:lstStyle>
          <a:p>
            <a:pPr algn="l"/>
            <a:endParaRPr lang="en-US" altLang="nl-NL" sz="2215">
              <a:latin typeface="+mj-lt"/>
            </a:endParaRPr>
          </a:p>
        </p:txBody>
      </p:sp>
      <p:sp>
        <p:nvSpPr>
          <p:cNvPr id="1031" name="Rectangle 35"/>
          <p:cNvSpPr>
            <a:spLocks noChangeArrowheads="1"/>
          </p:cNvSpPr>
          <p:nvPr/>
        </p:nvSpPr>
        <p:spPr bwMode="auto">
          <a:xfrm>
            <a:off x="82061" y="6361114"/>
            <a:ext cx="433754"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Gill Sans" pitchFamily="1" charset="0"/>
                <a:ea typeface="MS PGothic" panose="020B0600070205080204" pitchFamily="34" charset="-128"/>
              </a:defRPr>
            </a:lvl1pPr>
            <a:lvl2pPr marL="742950" indent="-285750">
              <a:defRPr sz="1200">
                <a:solidFill>
                  <a:schemeClr val="tx1"/>
                </a:solidFill>
                <a:latin typeface="Gill Sans" pitchFamily="1" charset="0"/>
                <a:ea typeface="MS PGothic" panose="020B0600070205080204" pitchFamily="34" charset="-128"/>
              </a:defRPr>
            </a:lvl2pPr>
            <a:lvl3pPr marL="1143000" indent="-228600">
              <a:defRPr sz="1200">
                <a:solidFill>
                  <a:schemeClr val="tx1"/>
                </a:solidFill>
                <a:latin typeface="Gill Sans" pitchFamily="1" charset="0"/>
                <a:ea typeface="MS PGothic" panose="020B0600070205080204" pitchFamily="34" charset="-128"/>
              </a:defRPr>
            </a:lvl3pPr>
            <a:lvl4pPr marL="1600200" indent="-228600">
              <a:defRPr sz="1200">
                <a:solidFill>
                  <a:schemeClr val="tx1"/>
                </a:solidFill>
                <a:latin typeface="Gill Sans" pitchFamily="1" charset="0"/>
                <a:ea typeface="MS PGothic" panose="020B0600070205080204" pitchFamily="34" charset="-128"/>
              </a:defRPr>
            </a:lvl4pPr>
            <a:lvl5pPr marL="2057400" indent="-228600">
              <a:defRPr sz="1200">
                <a:solidFill>
                  <a:schemeClr val="tx1"/>
                </a:solidFill>
                <a:latin typeface="Gill Sans" pitchFamily="1" charset="0"/>
                <a:ea typeface="MS PGothic" panose="020B0600070205080204" pitchFamily="34" charset="-128"/>
              </a:defRPr>
            </a:lvl5pPr>
            <a:lvl6pPr marL="2514600" indent="-228600" algn="ctr" eaLnBrk="0" fontAlgn="base" hangingPunct="0">
              <a:spcBef>
                <a:spcPct val="0"/>
              </a:spcBef>
              <a:spcAft>
                <a:spcPct val="0"/>
              </a:spcAft>
              <a:defRPr sz="1200">
                <a:solidFill>
                  <a:schemeClr val="tx1"/>
                </a:solidFill>
                <a:latin typeface="Gill Sans" pitchFamily="1" charset="0"/>
                <a:ea typeface="MS PGothic" panose="020B0600070205080204" pitchFamily="34" charset="-128"/>
              </a:defRPr>
            </a:lvl6pPr>
            <a:lvl7pPr marL="2971800" indent="-228600" algn="ctr" eaLnBrk="0" fontAlgn="base" hangingPunct="0">
              <a:spcBef>
                <a:spcPct val="0"/>
              </a:spcBef>
              <a:spcAft>
                <a:spcPct val="0"/>
              </a:spcAft>
              <a:defRPr sz="1200">
                <a:solidFill>
                  <a:schemeClr val="tx1"/>
                </a:solidFill>
                <a:latin typeface="Gill Sans" pitchFamily="1" charset="0"/>
                <a:ea typeface="MS PGothic" panose="020B0600070205080204" pitchFamily="34" charset="-128"/>
              </a:defRPr>
            </a:lvl7pPr>
            <a:lvl8pPr marL="3429000" indent="-228600" algn="ctr" eaLnBrk="0" fontAlgn="base" hangingPunct="0">
              <a:spcBef>
                <a:spcPct val="0"/>
              </a:spcBef>
              <a:spcAft>
                <a:spcPct val="0"/>
              </a:spcAft>
              <a:defRPr sz="1200">
                <a:solidFill>
                  <a:schemeClr val="tx1"/>
                </a:solidFill>
                <a:latin typeface="Gill Sans" pitchFamily="1" charset="0"/>
                <a:ea typeface="MS PGothic" panose="020B0600070205080204" pitchFamily="34" charset="-128"/>
              </a:defRPr>
            </a:lvl8pPr>
            <a:lvl9pPr marL="3886200" indent="-228600" algn="ctr" eaLnBrk="0" fontAlgn="base" hangingPunct="0">
              <a:spcBef>
                <a:spcPct val="0"/>
              </a:spcBef>
              <a:spcAft>
                <a:spcPct val="0"/>
              </a:spcAft>
              <a:defRPr sz="1200">
                <a:solidFill>
                  <a:schemeClr val="tx1"/>
                </a:solidFill>
                <a:latin typeface="Gill Sans" pitchFamily="1" charset="0"/>
                <a:ea typeface="MS PGothic" panose="020B0600070205080204" pitchFamily="34" charset="-128"/>
              </a:defRPr>
            </a:lvl9pPr>
          </a:lstStyle>
          <a:p>
            <a:fld id="{B17D7B42-D353-4DD4-A585-C45EF0150F55}" type="slidenum">
              <a:rPr lang="nl-NL" altLang="nl-NL" sz="923">
                <a:solidFill>
                  <a:srgbClr val="491966"/>
                </a:solidFill>
                <a:latin typeface="+mj-lt"/>
              </a:rPr>
              <a:pPr/>
              <a:t>‹nr.›</a:t>
            </a:fld>
            <a:endParaRPr lang="nl-NL" altLang="nl-NL" sz="923" dirty="0">
              <a:solidFill>
                <a:srgbClr val="491966"/>
              </a:solidFill>
              <a:latin typeface="+mj-lt"/>
            </a:endParaRPr>
          </a:p>
        </p:txBody>
      </p:sp>
      <p:sp>
        <p:nvSpPr>
          <p:cNvPr id="1032" name="Rectangle 58"/>
          <p:cNvSpPr>
            <a:spLocks noChangeArrowheads="1"/>
          </p:cNvSpPr>
          <p:nvPr/>
        </p:nvSpPr>
        <p:spPr bwMode="auto">
          <a:xfrm>
            <a:off x="0" y="6769100"/>
            <a:ext cx="9144000" cy="88900"/>
          </a:xfrm>
          <a:prstGeom prst="rect">
            <a:avLst/>
          </a:prstGeom>
          <a:solidFill>
            <a:srgbClr val="5D018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Gill Sans" pitchFamily="1" charset="0"/>
                <a:ea typeface="MS PGothic" panose="020B0600070205080204" pitchFamily="34" charset="-128"/>
              </a:defRPr>
            </a:lvl1pPr>
            <a:lvl2pPr marL="742950" indent="-285750">
              <a:defRPr sz="1200">
                <a:solidFill>
                  <a:schemeClr val="tx1"/>
                </a:solidFill>
                <a:latin typeface="Gill Sans" pitchFamily="1" charset="0"/>
                <a:ea typeface="MS PGothic" panose="020B0600070205080204" pitchFamily="34" charset="-128"/>
              </a:defRPr>
            </a:lvl2pPr>
            <a:lvl3pPr marL="1143000" indent="-228600">
              <a:defRPr sz="1200">
                <a:solidFill>
                  <a:schemeClr val="tx1"/>
                </a:solidFill>
                <a:latin typeface="Gill Sans" pitchFamily="1" charset="0"/>
                <a:ea typeface="MS PGothic" panose="020B0600070205080204" pitchFamily="34" charset="-128"/>
              </a:defRPr>
            </a:lvl3pPr>
            <a:lvl4pPr marL="1600200" indent="-228600">
              <a:defRPr sz="1200">
                <a:solidFill>
                  <a:schemeClr val="tx1"/>
                </a:solidFill>
                <a:latin typeface="Gill Sans" pitchFamily="1" charset="0"/>
                <a:ea typeface="MS PGothic" panose="020B0600070205080204" pitchFamily="34" charset="-128"/>
              </a:defRPr>
            </a:lvl4pPr>
            <a:lvl5pPr marL="2057400" indent="-228600">
              <a:defRPr sz="1200">
                <a:solidFill>
                  <a:schemeClr val="tx1"/>
                </a:solidFill>
                <a:latin typeface="Gill Sans" pitchFamily="1" charset="0"/>
                <a:ea typeface="MS PGothic" panose="020B0600070205080204" pitchFamily="34" charset="-128"/>
              </a:defRPr>
            </a:lvl5pPr>
            <a:lvl6pPr marL="2514600" indent="-228600" algn="ctr" eaLnBrk="0" fontAlgn="base" hangingPunct="0">
              <a:spcBef>
                <a:spcPct val="0"/>
              </a:spcBef>
              <a:spcAft>
                <a:spcPct val="0"/>
              </a:spcAft>
              <a:defRPr sz="1200">
                <a:solidFill>
                  <a:schemeClr val="tx1"/>
                </a:solidFill>
                <a:latin typeface="Gill Sans" pitchFamily="1" charset="0"/>
                <a:ea typeface="MS PGothic" panose="020B0600070205080204" pitchFamily="34" charset="-128"/>
              </a:defRPr>
            </a:lvl6pPr>
            <a:lvl7pPr marL="2971800" indent="-228600" algn="ctr" eaLnBrk="0" fontAlgn="base" hangingPunct="0">
              <a:spcBef>
                <a:spcPct val="0"/>
              </a:spcBef>
              <a:spcAft>
                <a:spcPct val="0"/>
              </a:spcAft>
              <a:defRPr sz="1200">
                <a:solidFill>
                  <a:schemeClr val="tx1"/>
                </a:solidFill>
                <a:latin typeface="Gill Sans" pitchFamily="1" charset="0"/>
                <a:ea typeface="MS PGothic" panose="020B0600070205080204" pitchFamily="34" charset="-128"/>
              </a:defRPr>
            </a:lvl7pPr>
            <a:lvl8pPr marL="3429000" indent="-228600" algn="ctr" eaLnBrk="0" fontAlgn="base" hangingPunct="0">
              <a:spcBef>
                <a:spcPct val="0"/>
              </a:spcBef>
              <a:spcAft>
                <a:spcPct val="0"/>
              </a:spcAft>
              <a:defRPr sz="1200">
                <a:solidFill>
                  <a:schemeClr val="tx1"/>
                </a:solidFill>
                <a:latin typeface="Gill Sans" pitchFamily="1" charset="0"/>
                <a:ea typeface="MS PGothic" panose="020B0600070205080204" pitchFamily="34" charset="-128"/>
              </a:defRPr>
            </a:lvl8pPr>
            <a:lvl9pPr marL="3886200" indent="-228600" algn="ctr" eaLnBrk="0" fontAlgn="base" hangingPunct="0">
              <a:spcBef>
                <a:spcPct val="0"/>
              </a:spcBef>
              <a:spcAft>
                <a:spcPct val="0"/>
              </a:spcAft>
              <a:defRPr sz="1200">
                <a:solidFill>
                  <a:schemeClr val="tx1"/>
                </a:solidFill>
                <a:latin typeface="Gill Sans" pitchFamily="1" charset="0"/>
                <a:ea typeface="MS PGothic" panose="020B0600070205080204" pitchFamily="34" charset="-128"/>
              </a:defRPr>
            </a:lvl9pPr>
          </a:lstStyle>
          <a:p>
            <a:pPr algn="l"/>
            <a:endParaRPr lang="en-US" altLang="nl-NL" sz="2215">
              <a:latin typeface="+mj-lt"/>
            </a:endParaRPr>
          </a:p>
        </p:txBody>
      </p:sp>
      <p:pic>
        <p:nvPicPr>
          <p:cNvPr id="1033" name="Picture 12" descr="NIMO-logo-2008-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0436" y="6186488"/>
            <a:ext cx="1368669"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Line 14"/>
          <p:cNvSpPr>
            <a:spLocks noChangeShapeType="1"/>
          </p:cNvSpPr>
          <p:nvPr/>
        </p:nvSpPr>
        <p:spPr bwMode="auto">
          <a:xfrm>
            <a:off x="0" y="858838"/>
            <a:ext cx="9144000" cy="0"/>
          </a:xfrm>
          <a:prstGeom prst="line">
            <a:avLst/>
          </a:prstGeom>
          <a:noFill/>
          <a:ln w="9525">
            <a:solidFill>
              <a:srgbClr val="B00063"/>
            </a:solidFill>
            <a:round/>
            <a:headEnd/>
            <a:tailEnd/>
          </a:ln>
          <a:extLst>
            <a:ext uri="{909E8E84-426E-40DD-AFC4-6F175D3DCCD1}">
              <a14:hiddenFill xmlns:a14="http://schemas.microsoft.com/office/drawing/2010/main">
                <a:noFill/>
              </a14:hiddenFill>
            </a:ext>
          </a:extLst>
        </p:spPr>
        <p:txBody>
          <a:bodyPr/>
          <a:lstStyle/>
          <a:p>
            <a:endParaRPr lang="nl-NL" sz="1108">
              <a:latin typeface="+mj-lt"/>
            </a:endParaRPr>
          </a:p>
        </p:txBody>
      </p:sp>
    </p:spTree>
    <p:extLst>
      <p:ext uri="{BB962C8B-B14F-4D97-AF65-F5344CB8AC3E}">
        <p14:creationId xmlns:p14="http://schemas.microsoft.com/office/powerpoint/2010/main" val="2642826624"/>
      </p:ext>
    </p:extLst>
  </p:cSld>
  <p:clrMap bg1="lt1" tx1="dk1" bg2="lt2" tx2="dk2" accent1="accent1" accent2="accent2" accent3="accent3" accent4="accent4" accent5="accent5" accent6="accent6" hlink="hlink" folHlink="folHlink"/>
  <p:sldLayoutIdLst>
    <p:sldLayoutId id="2147483682" r:id="rId1"/>
  </p:sldLayoutIdLst>
  <p:txStyles>
    <p:titleStyle>
      <a:lvl1pPr algn="l" rtl="0" eaLnBrk="1" fontAlgn="base" hangingPunct="1">
        <a:spcBef>
          <a:spcPct val="0"/>
        </a:spcBef>
        <a:spcAft>
          <a:spcPct val="0"/>
        </a:spcAft>
        <a:defRPr sz="2800" b="1">
          <a:solidFill>
            <a:srgbClr val="491966"/>
          </a:solidFill>
          <a:latin typeface="+mj-lt"/>
          <a:ea typeface="MS PGothic" pitchFamily="34" charset="-128"/>
          <a:cs typeface="ＭＳ Ｐゴシック" pitchFamily="-106" charset="-128"/>
        </a:defRPr>
      </a:lvl1pPr>
      <a:lvl2pPr algn="l" rtl="0" eaLnBrk="1" fontAlgn="base" hangingPunct="1">
        <a:spcBef>
          <a:spcPct val="0"/>
        </a:spcBef>
        <a:spcAft>
          <a:spcPct val="0"/>
        </a:spcAft>
        <a:defRPr sz="2800" b="1">
          <a:solidFill>
            <a:srgbClr val="491966"/>
          </a:solidFill>
          <a:latin typeface="Gill Sans MT" pitchFamily="34" charset="0"/>
          <a:ea typeface="MS PGothic" pitchFamily="34" charset="-128"/>
          <a:cs typeface="ＭＳ Ｐゴシック" pitchFamily="-106" charset="-128"/>
        </a:defRPr>
      </a:lvl2pPr>
      <a:lvl3pPr algn="l" rtl="0" eaLnBrk="1" fontAlgn="base" hangingPunct="1">
        <a:spcBef>
          <a:spcPct val="0"/>
        </a:spcBef>
        <a:spcAft>
          <a:spcPct val="0"/>
        </a:spcAft>
        <a:defRPr sz="2800" b="1">
          <a:solidFill>
            <a:srgbClr val="491966"/>
          </a:solidFill>
          <a:latin typeface="Gill Sans MT" pitchFamily="34" charset="0"/>
          <a:ea typeface="MS PGothic" pitchFamily="34" charset="-128"/>
          <a:cs typeface="ＭＳ Ｐゴシック" pitchFamily="-106" charset="-128"/>
        </a:defRPr>
      </a:lvl3pPr>
      <a:lvl4pPr algn="l" rtl="0" eaLnBrk="1" fontAlgn="base" hangingPunct="1">
        <a:spcBef>
          <a:spcPct val="0"/>
        </a:spcBef>
        <a:spcAft>
          <a:spcPct val="0"/>
        </a:spcAft>
        <a:defRPr sz="2800" b="1">
          <a:solidFill>
            <a:srgbClr val="491966"/>
          </a:solidFill>
          <a:latin typeface="Gill Sans MT" pitchFamily="34" charset="0"/>
          <a:ea typeface="MS PGothic" pitchFamily="34" charset="-128"/>
          <a:cs typeface="ＭＳ Ｐゴシック" pitchFamily="-106" charset="-128"/>
        </a:defRPr>
      </a:lvl4pPr>
      <a:lvl5pPr algn="l" rtl="0" eaLnBrk="1" fontAlgn="base" hangingPunct="1">
        <a:spcBef>
          <a:spcPct val="0"/>
        </a:spcBef>
        <a:spcAft>
          <a:spcPct val="0"/>
        </a:spcAft>
        <a:defRPr sz="2800" b="1">
          <a:solidFill>
            <a:srgbClr val="491966"/>
          </a:solidFill>
          <a:latin typeface="Gill Sans MT" pitchFamily="34" charset="0"/>
          <a:ea typeface="MS PGothic" pitchFamily="34" charset="-128"/>
          <a:cs typeface="ＭＳ Ｐゴシック" pitchFamily="-106" charset="-128"/>
        </a:defRPr>
      </a:lvl5pPr>
      <a:lvl6pPr marL="457200" algn="l" rtl="0" eaLnBrk="1" fontAlgn="base" hangingPunct="1">
        <a:spcBef>
          <a:spcPct val="0"/>
        </a:spcBef>
        <a:spcAft>
          <a:spcPct val="0"/>
        </a:spcAft>
        <a:defRPr sz="2800" b="1">
          <a:solidFill>
            <a:srgbClr val="B00063"/>
          </a:solidFill>
          <a:latin typeface="Arial" pitchFamily="-106" charset="0"/>
        </a:defRPr>
      </a:lvl6pPr>
      <a:lvl7pPr marL="914400" algn="l" rtl="0" eaLnBrk="1" fontAlgn="base" hangingPunct="1">
        <a:spcBef>
          <a:spcPct val="0"/>
        </a:spcBef>
        <a:spcAft>
          <a:spcPct val="0"/>
        </a:spcAft>
        <a:defRPr sz="2800" b="1">
          <a:solidFill>
            <a:srgbClr val="B00063"/>
          </a:solidFill>
          <a:latin typeface="Arial" pitchFamily="-106" charset="0"/>
        </a:defRPr>
      </a:lvl7pPr>
      <a:lvl8pPr marL="1371600" algn="l" rtl="0" eaLnBrk="1" fontAlgn="base" hangingPunct="1">
        <a:spcBef>
          <a:spcPct val="0"/>
        </a:spcBef>
        <a:spcAft>
          <a:spcPct val="0"/>
        </a:spcAft>
        <a:defRPr sz="2800" b="1">
          <a:solidFill>
            <a:srgbClr val="B00063"/>
          </a:solidFill>
          <a:latin typeface="Arial" pitchFamily="-106" charset="0"/>
        </a:defRPr>
      </a:lvl8pPr>
      <a:lvl9pPr marL="1828800" algn="l" rtl="0" eaLnBrk="1" fontAlgn="base" hangingPunct="1">
        <a:spcBef>
          <a:spcPct val="0"/>
        </a:spcBef>
        <a:spcAft>
          <a:spcPct val="0"/>
        </a:spcAft>
        <a:defRPr sz="2800" b="1">
          <a:solidFill>
            <a:srgbClr val="B00063"/>
          </a:solidFill>
          <a:latin typeface="Arial" pitchFamily="-106" charset="0"/>
        </a:defRPr>
      </a:lvl9pPr>
    </p:titleStyle>
    <p:bodyStyle>
      <a:lvl1pPr marL="342900" indent="-342900" algn="l" rtl="0" eaLnBrk="1" fontAlgn="base" hangingPunct="1">
        <a:spcBef>
          <a:spcPct val="20000"/>
        </a:spcBef>
        <a:spcAft>
          <a:spcPct val="0"/>
        </a:spcAft>
        <a:buChar char="•"/>
        <a:defRPr sz="2400" b="1">
          <a:solidFill>
            <a:srgbClr val="491966"/>
          </a:solidFill>
          <a:latin typeface="+mj-lt"/>
          <a:ea typeface="MS PGothic" pitchFamily="34" charset="-128"/>
          <a:cs typeface="ＭＳ Ｐゴシック" pitchFamily="-106" charset="-128"/>
        </a:defRPr>
      </a:lvl1pPr>
      <a:lvl2pPr marL="742950" indent="-285750" algn="l" rtl="0" eaLnBrk="1" fontAlgn="base" hangingPunct="1">
        <a:spcBef>
          <a:spcPct val="20000"/>
        </a:spcBef>
        <a:spcAft>
          <a:spcPct val="0"/>
        </a:spcAft>
        <a:buChar char="–"/>
        <a:defRPr sz="2000">
          <a:solidFill>
            <a:srgbClr val="491966"/>
          </a:solidFill>
          <a:latin typeface="+mj-lt"/>
          <a:ea typeface="MS PGothic" pitchFamily="34" charset="-128"/>
        </a:defRPr>
      </a:lvl2pPr>
      <a:lvl3pPr marL="1143000" indent="-228600" algn="l" rtl="0" eaLnBrk="1" fontAlgn="base" hangingPunct="1">
        <a:spcBef>
          <a:spcPct val="20000"/>
        </a:spcBef>
        <a:spcAft>
          <a:spcPct val="0"/>
        </a:spcAft>
        <a:buFont typeface="Times" panose="02020603050405020304" pitchFamily="18" charset="0"/>
        <a:buChar char="•"/>
        <a:defRPr sz="2000">
          <a:solidFill>
            <a:srgbClr val="491966"/>
          </a:solidFill>
          <a:latin typeface="+mj-lt"/>
          <a:ea typeface="MS PGothic" pitchFamily="34" charset="-128"/>
        </a:defRPr>
      </a:lvl3pPr>
      <a:lvl4pPr marL="1600200" indent="-228600" algn="l" rtl="0" eaLnBrk="1" fontAlgn="base" hangingPunct="1">
        <a:spcBef>
          <a:spcPct val="20000"/>
        </a:spcBef>
        <a:spcAft>
          <a:spcPct val="0"/>
        </a:spcAft>
        <a:buChar char="–"/>
        <a:defRPr sz="2000">
          <a:solidFill>
            <a:srgbClr val="491966"/>
          </a:solidFill>
          <a:latin typeface="+mj-lt"/>
          <a:ea typeface="MS PGothic" pitchFamily="34" charset="-128"/>
        </a:defRPr>
      </a:lvl4pPr>
      <a:lvl5pPr marL="2057400" indent="-228600" algn="l" rtl="0" eaLnBrk="1" fontAlgn="base" hangingPunct="1">
        <a:spcBef>
          <a:spcPct val="20000"/>
        </a:spcBef>
        <a:spcAft>
          <a:spcPct val="0"/>
        </a:spcAft>
        <a:buFont typeface="Times" panose="02020603050405020304" pitchFamily="18" charset="0"/>
        <a:buChar char="•"/>
        <a:defRPr sz="2000">
          <a:solidFill>
            <a:srgbClr val="491966"/>
          </a:solidFill>
          <a:latin typeface="+mj-lt"/>
          <a:ea typeface="MS PGothic" pitchFamily="34" charset="-128"/>
        </a:defRPr>
      </a:lvl5pPr>
      <a:lvl6pPr marL="2514600" indent="-228600" algn="l" rtl="0" eaLnBrk="1" fontAlgn="base" hangingPunct="1">
        <a:spcBef>
          <a:spcPct val="20000"/>
        </a:spcBef>
        <a:spcAft>
          <a:spcPct val="0"/>
        </a:spcAft>
        <a:buFont typeface="Times" pitchFamily="-106" charset="0"/>
        <a:buChar char="•"/>
        <a:defRPr sz="2000">
          <a:solidFill>
            <a:srgbClr val="491966"/>
          </a:solidFill>
          <a:latin typeface="+mn-lt"/>
          <a:ea typeface="ＭＳ Ｐゴシック" pitchFamily="-106" charset="-128"/>
        </a:defRPr>
      </a:lvl6pPr>
      <a:lvl7pPr marL="2971800" indent="-228600" algn="l" rtl="0" eaLnBrk="1" fontAlgn="base" hangingPunct="1">
        <a:spcBef>
          <a:spcPct val="20000"/>
        </a:spcBef>
        <a:spcAft>
          <a:spcPct val="0"/>
        </a:spcAft>
        <a:buFont typeface="Times" pitchFamily="-106" charset="0"/>
        <a:buChar char="•"/>
        <a:defRPr sz="2000">
          <a:solidFill>
            <a:srgbClr val="491966"/>
          </a:solidFill>
          <a:latin typeface="+mn-lt"/>
          <a:ea typeface="ＭＳ Ｐゴシック" pitchFamily="-106" charset="-128"/>
        </a:defRPr>
      </a:lvl7pPr>
      <a:lvl8pPr marL="3429000" indent="-228600" algn="l" rtl="0" eaLnBrk="1" fontAlgn="base" hangingPunct="1">
        <a:spcBef>
          <a:spcPct val="20000"/>
        </a:spcBef>
        <a:spcAft>
          <a:spcPct val="0"/>
        </a:spcAft>
        <a:buFont typeface="Times" pitchFamily="-106" charset="0"/>
        <a:buChar char="•"/>
        <a:defRPr sz="2000">
          <a:solidFill>
            <a:srgbClr val="491966"/>
          </a:solidFill>
          <a:latin typeface="+mn-lt"/>
          <a:ea typeface="ＭＳ Ｐゴシック" pitchFamily="-106" charset="-128"/>
        </a:defRPr>
      </a:lvl8pPr>
      <a:lvl9pPr marL="3886200" indent="-228600" algn="l" rtl="0" eaLnBrk="1" fontAlgn="base" hangingPunct="1">
        <a:spcBef>
          <a:spcPct val="20000"/>
        </a:spcBef>
        <a:spcAft>
          <a:spcPct val="0"/>
        </a:spcAft>
        <a:buFont typeface="Times" pitchFamily="-106" charset="0"/>
        <a:buChar char="•"/>
        <a:defRPr sz="2000">
          <a:solidFill>
            <a:srgbClr val="491966"/>
          </a:solidFill>
          <a:latin typeface="+mn-lt"/>
          <a:ea typeface="ＭＳ Ｐゴシック" pitchFamily="-106" charset="-128"/>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mailto:mail@nimo.nl" TargetMode="External"/><Relationship Id="rId7" Type="http://schemas.openxmlformats.org/officeDocument/2006/relationships/image" Target="../media/image11.sv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9.svg"/><Relationship Id="rId4" Type="http://schemas.openxmlformats.org/officeDocument/2006/relationships/image" Target="../media/image31.png"/><Relationship Id="rId9"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p:blipFill>
        <p:spPr bwMode="auto">
          <a:xfrm>
            <a:off x="646113" y="1124744"/>
            <a:ext cx="7851775" cy="295226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noFill/>
        </p:spPr>
        <p:txBody>
          <a:bodyPr>
            <a:noAutofit/>
          </a:bodyPr>
          <a:lstStyle/>
          <a:p>
            <a:r>
              <a:rPr lang="nl-NL" sz="3200">
                <a:solidFill>
                  <a:schemeClr val="tx1"/>
                </a:solidFill>
                <a:latin typeface="Century Gothic" panose="020B0502020202020204" pitchFamily="34" charset="0"/>
              </a:rPr>
              <a:t>NIMO Summerschool</a:t>
            </a:r>
          </a:p>
        </p:txBody>
      </p:sp>
      <p:sp>
        <p:nvSpPr>
          <p:cNvPr id="8" name="Titel 1"/>
          <p:cNvSpPr txBox="1">
            <a:spLocks/>
          </p:cNvSpPr>
          <p:nvPr/>
        </p:nvSpPr>
        <p:spPr>
          <a:xfrm>
            <a:off x="646112" y="4221088"/>
            <a:ext cx="7851775" cy="12240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2400" dirty="0">
                <a:latin typeface="Century Gothic"/>
              </a:rPr>
              <a:t>NIMO </a:t>
            </a:r>
            <a:r>
              <a:rPr lang="nl-NL" sz="2400" dirty="0" err="1">
                <a:latin typeface="Century Gothic"/>
              </a:rPr>
              <a:t>webinar</a:t>
            </a:r>
            <a:r>
              <a:rPr lang="nl-NL" sz="2400" dirty="0">
                <a:latin typeface="Century Gothic"/>
              </a:rPr>
              <a:t> #5 van 8: </a:t>
            </a:r>
            <a:endParaRPr lang="nl-NL" sz="2400" dirty="0">
              <a:latin typeface="Century Gothic" panose="020B0502020202020204" pitchFamily="34" charset="0"/>
            </a:endParaRPr>
          </a:p>
          <a:p>
            <a:endParaRPr lang="nl-NL" sz="2400" b="1" dirty="0">
              <a:solidFill>
                <a:schemeClr val="accent2"/>
              </a:solidFill>
              <a:latin typeface="Century Gothic" panose="020B0502020202020204" pitchFamily="34" charset="0"/>
            </a:endParaRPr>
          </a:p>
          <a:p>
            <a:r>
              <a:rPr lang="nl-NL" sz="2400" b="1" dirty="0">
                <a:solidFill>
                  <a:schemeClr val="accent2"/>
                </a:solidFill>
                <a:latin typeface="Century Gothic" panose="020B0502020202020204" pitchFamily="34" charset="0"/>
              </a:rPr>
              <a:t>Grip houden op de projectvoortgang</a:t>
            </a:r>
          </a:p>
          <a:p>
            <a:endParaRPr lang="nl-NL" sz="2400" b="1" dirty="0">
              <a:solidFill>
                <a:schemeClr val="accent2"/>
              </a:solidFill>
              <a:latin typeface="Century Gothic" panose="020B0502020202020204" pitchFamily="34" charset="0"/>
            </a:endParaRPr>
          </a:p>
        </p:txBody>
      </p:sp>
      <p:sp>
        <p:nvSpPr>
          <p:cNvPr id="3" name="Tekstvak 2">
            <a:extLst>
              <a:ext uri="{FF2B5EF4-FFF2-40B4-BE49-F238E27FC236}">
                <a16:creationId xmlns:a16="http://schemas.microsoft.com/office/drawing/2014/main" id="{FC77D9BD-3B19-4F63-BE41-B7F851BB6CD8}"/>
              </a:ext>
            </a:extLst>
          </p:cNvPr>
          <p:cNvSpPr txBox="1"/>
          <p:nvPr/>
        </p:nvSpPr>
        <p:spPr>
          <a:xfrm>
            <a:off x="656431" y="5589240"/>
            <a:ext cx="7831136" cy="369332"/>
          </a:xfrm>
          <a:prstGeom prst="rect">
            <a:avLst/>
          </a:prstGeom>
          <a:noFill/>
        </p:spPr>
        <p:txBody>
          <a:bodyPr wrap="square" rtlCol="0">
            <a:spAutoFit/>
          </a:bodyPr>
          <a:lstStyle/>
          <a:p>
            <a:pPr marL="819150"/>
            <a:r>
              <a:rPr lang="nl-NL" i="1">
                <a:latin typeface="Century Gothic" panose="020B0502020202020204" pitchFamily="34" charset="0"/>
              </a:rPr>
              <a:t>Welkom! Nog even geduld….we starten om 13:15 uur…</a:t>
            </a:r>
            <a:endParaRPr lang="nl-NL">
              <a:latin typeface="Century Gothic" panose="020B0502020202020204" pitchFamily="34" charset="0"/>
            </a:endParaRPr>
          </a:p>
        </p:txBody>
      </p:sp>
    </p:spTree>
    <p:extLst>
      <p:ext uri="{BB962C8B-B14F-4D97-AF65-F5344CB8AC3E}">
        <p14:creationId xmlns:p14="http://schemas.microsoft.com/office/powerpoint/2010/main" val="422369975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26">
            <a:extLst>
              <a:ext uri="{FF2B5EF4-FFF2-40B4-BE49-F238E27FC236}">
                <a16:creationId xmlns:a16="http://schemas.microsoft.com/office/drawing/2014/main" id="{F8CE8877-BB8F-44F9-AD79-6AA5209C49A8}"/>
              </a:ext>
            </a:extLst>
          </p:cNvPr>
          <p:cNvSpPr>
            <a:spLocks noGrp="1" noChangeArrowheads="1"/>
          </p:cNvSpPr>
          <p:nvPr>
            <p:ph type="title"/>
          </p:nvPr>
        </p:nvSpPr>
        <p:spPr>
          <a:xfrm>
            <a:off x="201946" y="-140158"/>
            <a:ext cx="7886700" cy="1325563"/>
          </a:xfrm>
        </p:spPr>
        <p:txBody>
          <a:bodyPr>
            <a:normAutofit/>
          </a:bodyPr>
          <a:lstStyle/>
          <a:p>
            <a:pPr fontAlgn="ctr">
              <a:buClr>
                <a:srgbClr val="491966"/>
              </a:buClr>
            </a:pPr>
            <a:r>
              <a:rPr lang="nl-NL" sz="3600" dirty="0">
                <a:latin typeface="Century Gothic"/>
                <a:ea typeface="ＭＳ Ｐゴシック"/>
              </a:rPr>
              <a:t>Wat wil ik dan meten?</a:t>
            </a:r>
            <a:endParaRPr lang="nl-NL" sz="3600" dirty="0"/>
          </a:p>
        </p:txBody>
      </p:sp>
      <p:sp>
        <p:nvSpPr>
          <p:cNvPr id="4" name="Tijdelijke aanduiding voor inhoud 3">
            <a:extLst>
              <a:ext uri="{FF2B5EF4-FFF2-40B4-BE49-F238E27FC236}">
                <a16:creationId xmlns:a16="http://schemas.microsoft.com/office/drawing/2014/main" id="{BE21D9ED-119E-4E08-980D-5F9FB21A24F7}"/>
              </a:ext>
            </a:extLst>
          </p:cNvPr>
          <p:cNvSpPr>
            <a:spLocks noGrp="1"/>
          </p:cNvSpPr>
          <p:nvPr>
            <p:ph idx="1"/>
          </p:nvPr>
        </p:nvSpPr>
        <p:spPr>
          <a:xfrm>
            <a:off x="201946" y="1185405"/>
            <a:ext cx="4932191" cy="4758196"/>
          </a:xfrm>
        </p:spPr>
        <p:txBody>
          <a:bodyPr>
            <a:noAutofit/>
          </a:bodyPr>
          <a:lstStyle/>
          <a:p>
            <a:pPr marL="0" indent="0">
              <a:buNone/>
            </a:pPr>
            <a:r>
              <a:rPr lang="nl-NL" sz="2000" b="0" dirty="0"/>
              <a:t>De relevante vragen van de PL tijdens de uitvoering zijn:</a:t>
            </a:r>
          </a:p>
          <a:p>
            <a:pPr marL="316230" indent="-316230"/>
            <a:r>
              <a:rPr lang="nl-NL" sz="2000" b="0" dirty="0"/>
              <a:t>Waar zou ik volgens plan moeten zijn (CONTROL/CHECK)?</a:t>
            </a:r>
          </a:p>
          <a:p>
            <a:pPr marL="316230" indent="-316230"/>
            <a:r>
              <a:rPr lang="nl-NL" sz="2000" b="0" dirty="0"/>
              <a:t>Hoe ver zijn mijn medewerkers met het ontwikkelen van het resultaat?</a:t>
            </a:r>
          </a:p>
          <a:p>
            <a:pPr marL="316230" indent="-316230"/>
            <a:r>
              <a:rPr lang="nl-NL" sz="2000" b="0" dirty="0"/>
              <a:t>Voldoet de kwaliteit nog steeds?</a:t>
            </a:r>
          </a:p>
          <a:p>
            <a:pPr marL="316230" indent="-316230"/>
            <a:r>
              <a:rPr lang="nl-NL" sz="2000" b="0" dirty="0"/>
              <a:t>Hoeveel geld is er nog? (financiële verplichtingen derden)</a:t>
            </a:r>
          </a:p>
          <a:p>
            <a:pPr marL="316230" indent="-316230"/>
            <a:r>
              <a:rPr lang="nl-NL" sz="2000" b="0" dirty="0"/>
              <a:t>Hoeveel tijd is er nog?</a:t>
            </a:r>
          </a:p>
          <a:p>
            <a:pPr marL="316230" indent="-316230"/>
            <a:r>
              <a:rPr lang="nl-NL" sz="2000" b="0" dirty="0"/>
              <a:t>Is het project nog goed georganiseerd?</a:t>
            </a:r>
          </a:p>
          <a:p>
            <a:pPr marL="316230" indent="-316230"/>
            <a:r>
              <a:rPr lang="nl-NL" sz="2000" b="0" dirty="0"/>
              <a:t>Wat zijn mijn opties voor de toekomst?</a:t>
            </a:r>
          </a:p>
          <a:p>
            <a:pPr marL="0" indent="0">
              <a:buNone/>
            </a:pPr>
            <a:endParaRPr lang="nl-NL" sz="2000" b="0" dirty="0"/>
          </a:p>
        </p:txBody>
      </p:sp>
      <p:pic>
        <p:nvPicPr>
          <p:cNvPr id="5" name="Picture 2">
            <a:extLst>
              <a:ext uri="{FF2B5EF4-FFF2-40B4-BE49-F238E27FC236}">
                <a16:creationId xmlns:a16="http://schemas.microsoft.com/office/drawing/2014/main" id="{C223F09B-8E29-4345-8C4B-001239B287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9904" y="2313075"/>
            <a:ext cx="4023360" cy="429158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ep 6">
            <a:extLst>
              <a:ext uri="{FF2B5EF4-FFF2-40B4-BE49-F238E27FC236}">
                <a16:creationId xmlns:a16="http://schemas.microsoft.com/office/drawing/2014/main" id="{3BBB59CC-2115-4D0F-B862-4ECC09C9D25F}"/>
              </a:ext>
            </a:extLst>
          </p:cNvPr>
          <p:cNvGrpSpPr/>
          <p:nvPr/>
        </p:nvGrpSpPr>
        <p:grpSpPr>
          <a:xfrm>
            <a:off x="5744195" y="180570"/>
            <a:ext cx="2892163" cy="1924867"/>
            <a:chOff x="635704" y="703472"/>
            <a:chExt cx="6658787" cy="4419390"/>
          </a:xfrm>
        </p:grpSpPr>
        <p:grpSp>
          <p:nvGrpSpPr>
            <p:cNvPr id="9" name="Groep 8">
              <a:extLst>
                <a:ext uri="{FF2B5EF4-FFF2-40B4-BE49-F238E27FC236}">
                  <a16:creationId xmlns:a16="http://schemas.microsoft.com/office/drawing/2014/main" id="{31CACCA8-8388-4C8F-BB60-14F85F7AF0F3}"/>
                </a:ext>
              </a:extLst>
            </p:cNvPr>
            <p:cNvGrpSpPr/>
            <p:nvPr/>
          </p:nvGrpSpPr>
          <p:grpSpPr>
            <a:xfrm>
              <a:off x="681185" y="1652507"/>
              <a:ext cx="6354763" cy="3470355"/>
              <a:chOff x="1439983" y="1671100"/>
              <a:chExt cx="6354763" cy="3470355"/>
            </a:xfrm>
          </p:grpSpPr>
          <p:sp>
            <p:nvSpPr>
              <p:cNvPr id="14" name="Rectangle 2">
                <a:extLst>
                  <a:ext uri="{FF2B5EF4-FFF2-40B4-BE49-F238E27FC236}">
                    <a16:creationId xmlns:a16="http://schemas.microsoft.com/office/drawing/2014/main" id="{F8F80FC9-A00B-4D18-BE01-CEB96D12F523}"/>
                  </a:ext>
                </a:extLst>
              </p:cNvPr>
              <p:cNvSpPr>
                <a:spLocks noChangeArrowheads="1"/>
              </p:cNvSpPr>
              <p:nvPr/>
            </p:nvSpPr>
            <p:spPr bwMode="auto">
              <a:xfrm>
                <a:off x="5246808" y="3904793"/>
                <a:ext cx="150" cy="35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a:spcBef>
                    <a:spcPct val="20000"/>
                  </a:spcBef>
                  <a:buChar char="–"/>
                  <a:defRPr sz="2000">
                    <a:solidFill>
                      <a:schemeClr val="tx1"/>
                    </a:solidFill>
                    <a:latin typeface="Century Gothic" panose="020B0502020202020204" pitchFamily="34" charset="0"/>
                    <a:ea typeface="MS PGothic" panose="020B0600070205080204" pitchFamily="34" charset="-128"/>
                  </a:defRPr>
                </a:lvl2pPr>
                <a:lvl3pPr marL="1143000" indent="-228600">
                  <a:spcBef>
                    <a:spcPct val="20000"/>
                  </a:spcBef>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3pPr>
                <a:lvl4pPr marL="1600200" indent="-228600">
                  <a:spcBef>
                    <a:spcPct val="20000"/>
                  </a:spcBef>
                  <a:buChar char="–"/>
                  <a:defRPr sz="2000">
                    <a:solidFill>
                      <a:schemeClr val="tx1"/>
                    </a:solidFill>
                    <a:latin typeface="Century Gothic" panose="020B0502020202020204" pitchFamily="34" charset="0"/>
                    <a:ea typeface="MS PGothic" panose="020B0600070205080204" pitchFamily="34" charset="-128"/>
                  </a:defRPr>
                </a:lvl4pPr>
                <a:lvl5pPr marL="2057400" indent="-228600">
                  <a:spcBef>
                    <a:spcPct val="20000"/>
                  </a:spcBef>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9pPr>
              </a:lstStyle>
              <a:p>
                <a:pPr>
                  <a:spcBef>
                    <a:spcPct val="0"/>
                  </a:spcBef>
                  <a:buFontTx/>
                  <a:buNone/>
                </a:pPr>
                <a:endParaRPr lang="en-US" altLang="nl-NL" sz="1000" b="0"/>
              </a:p>
            </p:txBody>
          </p:sp>
          <p:sp>
            <p:nvSpPr>
              <p:cNvPr id="15" name="Rectangle 4">
                <a:extLst>
                  <a:ext uri="{FF2B5EF4-FFF2-40B4-BE49-F238E27FC236}">
                    <a16:creationId xmlns:a16="http://schemas.microsoft.com/office/drawing/2014/main" id="{50333F31-F840-4354-91D7-777B67B37972}"/>
                  </a:ext>
                </a:extLst>
              </p:cNvPr>
              <p:cNvSpPr>
                <a:spLocks noChangeArrowheads="1"/>
              </p:cNvSpPr>
              <p:nvPr/>
            </p:nvSpPr>
            <p:spPr bwMode="auto">
              <a:xfrm>
                <a:off x="1439983" y="1779130"/>
                <a:ext cx="2116138" cy="1379538"/>
              </a:xfrm>
              <a:prstGeom prst="rect">
                <a:avLst/>
              </a:prstGeom>
              <a:solidFill>
                <a:srgbClr val="5D058F"/>
              </a:solidFill>
              <a:ln w="9525">
                <a:solidFill>
                  <a:srgbClr val="5D018F"/>
                </a:solidFill>
                <a:miter lim="800000"/>
                <a:headEnd/>
                <a:tailEnd/>
              </a:ln>
            </p:spPr>
            <p:txBody>
              <a:bodyPr wrap="none" anchor="ctr"/>
              <a:lstStyle>
                <a:lvl1pPr>
                  <a:spcBef>
                    <a:spcPct val="20000"/>
                  </a:spcBef>
                  <a:buChar char="•"/>
                  <a:defRPr sz="2400" b="1">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a:spcBef>
                    <a:spcPct val="20000"/>
                  </a:spcBef>
                  <a:buChar char="–"/>
                  <a:defRPr sz="2000">
                    <a:solidFill>
                      <a:schemeClr val="tx1"/>
                    </a:solidFill>
                    <a:latin typeface="Century Gothic" panose="020B0502020202020204" pitchFamily="34" charset="0"/>
                    <a:ea typeface="MS PGothic" panose="020B0600070205080204" pitchFamily="34" charset="-128"/>
                  </a:defRPr>
                </a:lvl2pPr>
                <a:lvl3pPr marL="1143000" indent="-228600">
                  <a:spcBef>
                    <a:spcPct val="20000"/>
                  </a:spcBef>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3pPr>
                <a:lvl4pPr marL="1600200" indent="-228600">
                  <a:spcBef>
                    <a:spcPct val="20000"/>
                  </a:spcBef>
                  <a:buChar char="–"/>
                  <a:defRPr sz="2000">
                    <a:solidFill>
                      <a:schemeClr val="tx1"/>
                    </a:solidFill>
                    <a:latin typeface="Century Gothic" panose="020B0502020202020204" pitchFamily="34" charset="0"/>
                    <a:ea typeface="MS PGothic" panose="020B0600070205080204" pitchFamily="34" charset="-128"/>
                  </a:defRPr>
                </a:lvl4pPr>
                <a:lvl5pPr marL="2057400" indent="-228600">
                  <a:spcBef>
                    <a:spcPct val="20000"/>
                  </a:spcBef>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9pPr>
              </a:lstStyle>
              <a:p>
                <a:pPr algn="ctr">
                  <a:spcBef>
                    <a:spcPct val="0"/>
                  </a:spcBef>
                  <a:buFontTx/>
                  <a:buNone/>
                </a:pPr>
                <a:r>
                  <a:rPr lang="nl-NL" altLang="nl-NL" sz="1000" dirty="0">
                    <a:solidFill>
                      <a:schemeClr val="bg1"/>
                    </a:solidFill>
                  </a:rPr>
                  <a:t>Plan</a:t>
                </a:r>
              </a:p>
            </p:txBody>
          </p:sp>
          <p:sp>
            <p:nvSpPr>
              <p:cNvPr id="16" name="Rectangle 5">
                <a:extLst>
                  <a:ext uri="{FF2B5EF4-FFF2-40B4-BE49-F238E27FC236}">
                    <a16:creationId xmlns:a16="http://schemas.microsoft.com/office/drawing/2014/main" id="{79AEEBFB-00B6-4406-8B91-62DC4C82F48F}"/>
                  </a:ext>
                </a:extLst>
              </p:cNvPr>
              <p:cNvSpPr>
                <a:spLocks noChangeArrowheads="1"/>
              </p:cNvSpPr>
              <p:nvPr/>
            </p:nvSpPr>
            <p:spPr bwMode="auto">
              <a:xfrm>
                <a:off x="5678608" y="1775955"/>
                <a:ext cx="2116138" cy="1379538"/>
              </a:xfrm>
              <a:prstGeom prst="rect">
                <a:avLst/>
              </a:prstGeom>
              <a:solidFill>
                <a:srgbClr val="5D058F"/>
              </a:solidFill>
              <a:ln w="9525">
                <a:solidFill>
                  <a:srgbClr val="5D018F"/>
                </a:solidFill>
                <a:miter lim="800000"/>
                <a:headEnd/>
                <a:tailEnd/>
              </a:ln>
            </p:spPr>
            <p:txBody>
              <a:bodyPr wrap="none" anchor="ctr"/>
              <a:lstStyle>
                <a:lvl1pPr>
                  <a:spcBef>
                    <a:spcPct val="20000"/>
                  </a:spcBef>
                  <a:buChar char="•"/>
                  <a:defRPr sz="2400" b="1">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a:spcBef>
                    <a:spcPct val="20000"/>
                  </a:spcBef>
                  <a:buChar char="–"/>
                  <a:defRPr sz="2000">
                    <a:solidFill>
                      <a:schemeClr val="tx1"/>
                    </a:solidFill>
                    <a:latin typeface="Century Gothic" panose="020B0502020202020204" pitchFamily="34" charset="0"/>
                    <a:ea typeface="MS PGothic" panose="020B0600070205080204" pitchFamily="34" charset="-128"/>
                  </a:defRPr>
                </a:lvl2pPr>
                <a:lvl3pPr marL="1143000" indent="-228600">
                  <a:spcBef>
                    <a:spcPct val="20000"/>
                  </a:spcBef>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3pPr>
                <a:lvl4pPr marL="1600200" indent="-228600">
                  <a:spcBef>
                    <a:spcPct val="20000"/>
                  </a:spcBef>
                  <a:buChar char="–"/>
                  <a:defRPr sz="2000">
                    <a:solidFill>
                      <a:schemeClr val="tx1"/>
                    </a:solidFill>
                    <a:latin typeface="Century Gothic" panose="020B0502020202020204" pitchFamily="34" charset="0"/>
                    <a:ea typeface="MS PGothic" panose="020B0600070205080204" pitchFamily="34" charset="-128"/>
                  </a:defRPr>
                </a:lvl4pPr>
                <a:lvl5pPr marL="2057400" indent="-228600">
                  <a:spcBef>
                    <a:spcPct val="20000"/>
                  </a:spcBef>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9pPr>
              </a:lstStyle>
              <a:p>
                <a:pPr algn="ctr">
                  <a:spcBef>
                    <a:spcPct val="0"/>
                  </a:spcBef>
                  <a:buFontTx/>
                  <a:buNone/>
                </a:pPr>
                <a:r>
                  <a:rPr lang="nl-NL" altLang="nl-NL" sz="1000" dirty="0">
                    <a:solidFill>
                      <a:schemeClr val="bg1"/>
                    </a:solidFill>
                  </a:rPr>
                  <a:t>Control</a:t>
                </a:r>
              </a:p>
              <a:p>
                <a:pPr algn="ctr">
                  <a:spcBef>
                    <a:spcPct val="0"/>
                  </a:spcBef>
                  <a:buFontTx/>
                  <a:buNone/>
                </a:pPr>
                <a:r>
                  <a:rPr lang="nl-NL" altLang="nl-NL" sz="1000" dirty="0">
                    <a:solidFill>
                      <a:schemeClr val="bg1"/>
                    </a:solidFill>
                  </a:rPr>
                  <a:t>(Check)</a:t>
                </a:r>
              </a:p>
            </p:txBody>
          </p:sp>
          <p:sp>
            <p:nvSpPr>
              <p:cNvPr id="17" name="Rectangle 6">
                <a:extLst>
                  <a:ext uri="{FF2B5EF4-FFF2-40B4-BE49-F238E27FC236}">
                    <a16:creationId xmlns:a16="http://schemas.microsoft.com/office/drawing/2014/main" id="{DF193776-16DC-4646-BC96-74664DC00CD9}"/>
                  </a:ext>
                </a:extLst>
              </p:cNvPr>
              <p:cNvSpPr>
                <a:spLocks noChangeArrowheads="1"/>
              </p:cNvSpPr>
              <p:nvPr/>
            </p:nvSpPr>
            <p:spPr bwMode="auto">
              <a:xfrm>
                <a:off x="3549771" y="3850818"/>
                <a:ext cx="2116137" cy="1290637"/>
              </a:xfrm>
              <a:prstGeom prst="rect">
                <a:avLst/>
              </a:prstGeom>
              <a:solidFill>
                <a:srgbClr val="5D058F"/>
              </a:solidFill>
              <a:ln w="9525">
                <a:solidFill>
                  <a:srgbClr val="5D018F"/>
                </a:solidFill>
                <a:miter lim="800000"/>
                <a:headEnd/>
                <a:tailEnd/>
              </a:ln>
            </p:spPr>
            <p:txBody>
              <a:bodyPr wrap="none" anchor="ctr"/>
              <a:lstStyle>
                <a:lvl1pPr>
                  <a:spcBef>
                    <a:spcPct val="20000"/>
                  </a:spcBef>
                  <a:buChar char="•"/>
                  <a:defRPr sz="2400" b="1">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a:spcBef>
                    <a:spcPct val="20000"/>
                  </a:spcBef>
                  <a:buChar char="–"/>
                  <a:defRPr sz="2000">
                    <a:solidFill>
                      <a:schemeClr val="tx1"/>
                    </a:solidFill>
                    <a:latin typeface="Century Gothic" panose="020B0502020202020204" pitchFamily="34" charset="0"/>
                    <a:ea typeface="MS PGothic" panose="020B0600070205080204" pitchFamily="34" charset="-128"/>
                  </a:defRPr>
                </a:lvl2pPr>
                <a:lvl3pPr marL="1143000" indent="-228600">
                  <a:spcBef>
                    <a:spcPct val="20000"/>
                  </a:spcBef>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3pPr>
                <a:lvl4pPr marL="1600200" indent="-228600">
                  <a:spcBef>
                    <a:spcPct val="20000"/>
                  </a:spcBef>
                  <a:buChar char="–"/>
                  <a:defRPr sz="2000">
                    <a:solidFill>
                      <a:schemeClr val="tx1"/>
                    </a:solidFill>
                    <a:latin typeface="Century Gothic" panose="020B0502020202020204" pitchFamily="34" charset="0"/>
                    <a:ea typeface="MS PGothic" panose="020B0600070205080204" pitchFamily="34" charset="-128"/>
                  </a:defRPr>
                </a:lvl4pPr>
                <a:lvl5pPr marL="2057400" indent="-228600">
                  <a:spcBef>
                    <a:spcPct val="20000"/>
                  </a:spcBef>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9pPr>
              </a:lstStyle>
              <a:p>
                <a:pPr algn="ctr">
                  <a:spcBef>
                    <a:spcPct val="0"/>
                  </a:spcBef>
                  <a:buFontTx/>
                  <a:buNone/>
                </a:pPr>
                <a:r>
                  <a:rPr lang="nl-NL" altLang="nl-NL" sz="1000" dirty="0">
                    <a:solidFill>
                      <a:schemeClr val="bg1"/>
                    </a:solidFill>
                  </a:rPr>
                  <a:t>Uitvoering</a:t>
                </a:r>
              </a:p>
              <a:p>
                <a:pPr algn="ctr">
                  <a:spcBef>
                    <a:spcPct val="0"/>
                  </a:spcBef>
                  <a:buFontTx/>
                  <a:buNone/>
                </a:pPr>
                <a:r>
                  <a:rPr lang="nl-NL" altLang="nl-NL" sz="1000" dirty="0">
                    <a:solidFill>
                      <a:schemeClr val="bg1"/>
                    </a:solidFill>
                  </a:rPr>
                  <a:t>(Do)</a:t>
                </a:r>
              </a:p>
            </p:txBody>
          </p:sp>
          <p:sp>
            <p:nvSpPr>
              <p:cNvPr id="18" name="Line 7">
                <a:extLst>
                  <a:ext uri="{FF2B5EF4-FFF2-40B4-BE49-F238E27FC236}">
                    <a16:creationId xmlns:a16="http://schemas.microsoft.com/office/drawing/2014/main" id="{C2A8D3A9-1C27-4C2F-BFD6-C9299FB9B92F}"/>
                  </a:ext>
                </a:extLst>
              </p:cNvPr>
              <p:cNvSpPr>
                <a:spLocks noChangeShapeType="1"/>
              </p:cNvSpPr>
              <p:nvPr/>
            </p:nvSpPr>
            <p:spPr bwMode="auto">
              <a:xfrm flipH="1">
                <a:off x="3551358" y="2125205"/>
                <a:ext cx="2120900" cy="0"/>
              </a:xfrm>
              <a:prstGeom prst="line">
                <a:avLst/>
              </a:prstGeom>
              <a:noFill/>
              <a:ln w="38100">
                <a:solidFill>
                  <a:srgbClr val="B0006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sz="1000"/>
              </a:p>
            </p:txBody>
          </p:sp>
          <p:sp>
            <p:nvSpPr>
              <p:cNvPr id="19" name="Line 8">
                <a:extLst>
                  <a:ext uri="{FF2B5EF4-FFF2-40B4-BE49-F238E27FC236}">
                    <a16:creationId xmlns:a16="http://schemas.microsoft.com/office/drawing/2014/main" id="{F8C1DCF9-59DE-4C10-AEBA-0C0086EEBE0B}"/>
                  </a:ext>
                </a:extLst>
              </p:cNvPr>
              <p:cNvSpPr>
                <a:spLocks noChangeShapeType="1"/>
              </p:cNvSpPr>
              <p:nvPr/>
            </p:nvSpPr>
            <p:spPr bwMode="auto">
              <a:xfrm>
                <a:off x="3554533" y="2609393"/>
                <a:ext cx="2114550" cy="0"/>
              </a:xfrm>
              <a:prstGeom prst="line">
                <a:avLst/>
              </a:prstGeom>
              <a:noFill/>
              <a:ln w="12700">
                <a:solidFill>
                  <a:srgbClr val="49196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sz="1000"/>
              </a:p>
            </p:txBody>
          </p:sp>
          <p:cxnSp>
            <p:nvCxnSpPr>
              <p:cNvPr id="20" name="AutoShape 9">
                <a:extLst>
                  <a:ext uri="{FF2B5EF4-FFF2-40B4-BE49-F238E27FC236}">
                    <a16:creationId xmlns:a16="http://schemas.microsoft.com/office/drawing/2014/main" id="{E6DB4E10-A47D-4200-81E0-72DD21B0DD72}"/>
                  </a:ext>
                </a:extLst>
              </p:cNvPr>
              <p:cNvCxnSpPr>
                <a:cxnSpLocks noChangeShapeType="1"/>
                <a:stCxn id="15" idx="2"/>
                <a:endCxn id="17" idx="1"/>
              </p:cNvCxnSpPr>
              <p:nvPr/>
            </p:nvCxnSpPr>
            <p:spPr bwMode="auto">
              <a:xfrm rot="16200000" flipH="1">
                <a:off x="2355178" y="3302336"/>
                <a:ext cx="1338262" cy="1050925"/>
              </a:xfrm>
              <a:prstGeom prst="bentConnector2">
                <a:avLst/>
              </a:prstGeom>
              <a:noFill/>
              <a:ln w="12700">
                <a:solidFill>
                  <a:srgbClr val="491966"/>
                </a:solidFill>
                <a:miter lim="800000"/>
                <a:headEnd/>
                <a:tailEnd type="triangle" w="med" len="med"/>
              </a:ln>
              <a:extLst>
                <a:ext uri="{909E8E84-426E-40DD-AFC4-6F175D3DCCD1}">
                  <a14:hiddenFill xmlns:a14="http://schemas.microsoft.com/office/drawing/2010/main">
                    <a:noFill/>
                  </a14:hiddenFill>
                </a:ext>
              </a:extLst>
            </p:spPr>
          </p:cxnSp>
          <p:cxnSp>
            <p:nvCxnSpPr>
              <p:cNvPr id="21" name="AutoShape 10">
                <a:extLst>
                  <a:ext uri="{FF2B5EF4-FFF2-40B4-BE49-F238E27FC236}">
                    <a16:creationId xmlns:a16="http://schemas.microsoft.com/office/drawing/2014/main" id="{B18F5A3D-DAF0-4777-ABE9-D562E48AB90F}"/>
                  </a:ext>
                </a:extLst>
              </p:cNvPr>
              <p:cNvCxnSpPr>
                <a:cxnSpLocks noChangeShapeType="1"/>
                <a:stCxn id="17" idx="3"/>
                <a:endCxn id="16" idx="2"/>
              </p:cNvCxnSpPr>
              <p:nvPr/>
            </p:nvCxnSpPr>
            <p:spPr bwMode="auto">
              <a:xfrm flipV="1">
                <a:off x="5665908" y="3155493"/>
                <a:ext cx="1071563" cy="1341437"/>
              </a:xfrm>
              <a:prstGeom prst="bentConnector2">
                <a:avLst/>
              </a:prstGeom>
              <a:noFill/>
              <a:ln w="12700">
                <a:solidFill>
                  <a:srgbClr val="491966"/>
                </a:solidFill>
                <a:miter lim="800000"/>
                <a:headEnd/>
                <a:tailEnd type="triangle" w="med" len="med"/>
              </a:ln>
              <a:extLst>
                <a:ext uri="{909E8E84-426E-40DD-AFC4-6F175D3DCCD1}">
                  <a14:hiddenFill xmlns:a14="http://schemas.microsoft.com/office/drawing/2010/main">
                    <a:noFill/>
                  </a14:hiddenFill>
                </a:ext>
              </a:extLst>
            </p:spPr>
          </p:cxnSp>
          <p:cxnSp>
            <p:nvCxnSpPr>
              <p:cNvPr id="22" name="AutoShape 11">
                <a:extLst>
                  <a:ext uri="{FF2B5EF4-FFF2-40B4-BE49-F238E27FC236}">
                    <a16:creationId xmlns:a16="http://schemas.microsoft.com/office/drawing/2014/main" id="{924CA9EB-3760-4DD5-8022-F48FB2F831E9}"/>
                  </a:ext>
                </a:extLst>
              </p:cNvPr>
              <p:cNvCxnSpPr>
                <a:cxnSpLocks noChangeShapeType="1"/>
                <a:stCxn id="17" idx="0"/>
              </p:cNvCxnSpPr>
              <p:nvPr/>
            </p:nvCxnSpPr>
            <p:spPr bwMode="auto">
              <a:xfrm rot="16200000">
                <a:off x="4629271" y="2814180"/>
                <a:ext cx="1016000" cy="1057275"/>
              </a:xfrm>
              <a:prstGeom prst="bentConnector2">
                <a:avLst/>
              </a:prstGeom>
              <a:noFill/>
              <a:ln w="12700">
                <a:solidFill>
                  <a:srgbClr val="491966"/>
                </a:solidFill>
                <a:miter lim="800000"/>
                <a:headEnd type="triangle" w="med" len="med"/>
                <a:tailEnd/>
              </a:ln>
              <a:extLst>
                <a:ext uri="{909E8E84-426E-40DD-AFC4-6F175D3DCCD1}">
                  <a14:hiddenFill xmlns:a14="http://schemas.microsoft.com/office/drawing/2010/main">
                    <a:noFill/>
                  </a14:hiddenFill>
                </a:ext>
              </a:extLst>
            </p:spPr>
          </p:cxnSp>
          <p:sp>
            <p:nvSpPr>
              <p:cNvPr id="23" name="Text Box 12">
                <a:extLst>
                  <a:ext uri="{FF2B5EF4-FFF2-40B4-BE49-F238E27FC236}">
                    <a16:creationId xmlns:a16="http://schemas.microsoft.com/office/drawing/2014/main" id="{0A5C9BAA-CD25-4FAB-9982-E395DEB6508C}"/>
                  </a:ext>
                </a:extLst>
              </p:cNvPr>
              <p:cNvSpPr txBox="1">
                <a:spLocks noChangeArrowheads="1"/>
              </p:cNvSpPr>
              <p:nvPr/>
            </p:nvSpPr>
            <p:spPr bwMode="auto">
              <a:xfrm>
                <a:off x="3531723" y="1671100"/>
                <a:ext cx="2344320" cy="56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a:spcBef>
                    <a:spcPct val="20000"/>
                  </a:spcBef>
                  <a:buChar char="–"/>
                  <a:defRPr sz="2000">
                    <a:solidFill>
                      <a:schemeClr val="tx1"/>
                    </a:solidFill>
                    <a:latin typeface="Century Gothic" panose="020B0502020202020204" pitchFamily="34" charset="0"/>
                    <a:ea typeface="MS PGothic" panose="020B0600070205080204" pitchFamily="34" charset="-128"/>
                  </a:defRPr>
                </a:lvl2pPr>
                <a:lvl3pPr marL="1143000" indent="-228600">
                  <a:spcBef>
                    <a:spcPct val="20000"/>
                  </a:spcBef>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3pPr>
                <a:lvl4pPr marL="1600200" indent="-228600">
                  <a:spcBef>
                    <a:spcPct val="20000"/>
                  </a:spcBef>
                  <a:buChar char="–"/>
                  <a:defRPr sz="2000">
                    <a:solidFill>
                      <a:schemeClr val="tx1"/>
                    </a:solidFill>
                    <a:latin typeface="Century Gothic" panose="020B0502020202020204" pitchFamily="34" charset="0"/>
                    <a:ea typeface="MS PGothic" panose="020B0600070205080204" pitchFamily="34" charset="-128"/>
                  </a:defRPr>
                </a:lvl4pPr>
                <a:lvl5pPr marL="2057400" indent="-228600">
                  <a:spcBef>
                    <a:spcPct val="20000"/>
                  </a:spcBef>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9pPr>
              </a:lstStyle>
              <a:p>
                <a:pPr algn="ctr">
                  <a:spcBef>
                    <a:spcPct val="0"/>
                  </a:spcBef>
                  <a:buFontTx/>
                  <a:buNone/>
                </a:pPr>
                <a:r>
                  <a:rPr lang="nl-NL" altLang="nl-NL" sz="1000" dirty="0"/>
                  <a:t>ACT</a:t>
                </a:r>
                <a:r>
                  <a:rPr lang="nl-NL" altLang="nl-NL" sz="1000" b="0" dirty="0"/>
                  <a:t>: Bijstellen</a:t>
                </a:r>
              </a:p>
            </p:txBody>
          </p:sp>
          <p:sp>
            <p:nvSpPr>
              <p:cNvPr id="24" name="Text Box 13">
                <a:extLst>
                  <a:ext uri="{FF2B5EF4-FFF2-40B4-BE49-F238E27FC236}">
                    <a16:creationId xmlns:a16="http://schemas.microsoft.com/office/drawing/2014/main" id="{2FACC9B6-C94E-4FDC-9D80-9D025EF94159}"/>
                  </a:ext>
                </a:extLst>
              </p:cNvPr>
              <p:cNvSpPr txBox="1">
                <a:spLocks noChangeArrowheads="1"/>
              </p:cNvSpPr>
              <p:nvPr/>
            </p:nvSpPr>
            <p:spPr bwMode="auto">
              <a:xfrm>
                <a:off x="3704930" y="2160051"/>
                <a:ext cx="2001090" cy="56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400" b="1">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a:spcBef>
                    <a:spcPct val="20000"/>
                  </a:spcBef>
                  <a:buChar char="–"/>
                  <a:defRPr sz="2000">
                    <a:solidFill>
                      <a:schemeClr val="tx1"/>
                    </a:solidFill>
                    <a:latin typeface="Century Gothic" panose="020B0502020202020204" pitchFamily="34" charset="0"/>
                    <a:ea typeface="MS PGothic" panose="020B0600070205080204" pitchFamily="34" charset="-128"/>
                  </a:defRPr>
                </a:lvl2pPr>
                <a:lvl3pPr marL="1143000" indent="-228600">
                  <a:spcBef>
                    <a:spcPct val="20000"/>
                  </a:spcBef>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3pPr>
                <a:lvl4pPr marL="1600200" indent="-228600">
                  <a:spcBef>
                    <a:spcPct val="20000"/>
                  </a:spcBef>
                  <a:buChar char="–"/>
                  <a:defRPr sz="2000">
                    <a:solidFill>
                      <a:schemeClr val="tx1"/>
                    </a:solidFill>
                    <a:latin typeface="Century Gothic" panose="020B0502020202020204" pitchFamily="34" charset="0"/>
                    <a:ea typeface="MS PGothic" panose="020B0600070205080204" pitchFamily="34" charset="-128"/>
                  </a:defRPr>
                </a:lvl4pPr>
                <a:lvl5pPr marL="2057400" indent="-228600">
                  <a:spcBef>
                    <a:spcPct val="20000"/>
                  </a:spcBef>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9pPr>
              </a:lstStyle>
              <a:p>
                <a:pPr algn="ctr">
                  <a:spcBef>
                    <a:spcPct val="0"/>
                  </a:spcBef>
                  <a:buFontTx/>
                  <a:buNone/>
                </a:pPr>
                <a:r>
                  <a:rPr lang="nl-NL" altLang="nl-NL" sz="1000" b="0" dirty="0"/>
                  <a:t>Vergelijken</a:t>
                </a:r>
              </a:p>
            </p:txBody>
          </p:sp>
          <p:sp>
            <p:nvSpPr>
              <p:cNvPr id="25" name="Text Box 14">
                <a:extLst>
                  <a:ext uri="{FF2B5EF4-FFF2-40B4-BE49-F238E27FC236}">
                    <a16:creationId xmlns:a16="http://schemas.microsoft.com/office/drawing/2014/main" id="{15328BAF-325E-4E6E-A2DE-802324437135}"/>
                  </a:ext>
                </a:extLst>
              </p:cNvPr>
              <p:cNvSpPr txBox="1">
                <a:spLocks noChangeArrowheads="1"/>
              </p:cNvSpPr>
              <p:nvPr/>
            </p:nvSpPr>
            <p:spPr bwMode="auto">
              <a:xfrm>
                <a:off x="3812965" y="2877994"/>
                <a:ext cx="1709886" cy="9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400" b="1">
                    <a:solidFill>
                      <a:schemeClr val="tx1"/>
                    </a:solidFill>
                    <a:latin typeface="Century Gothic" panose="020B0502020202020204" pitchFamily="34" charset="0"/>
                    <a:ea typeface="MS PGothic" panose="020B0600070205080204" pitchFamily="34" charset="-128"/>
                    <a:cs typeface="Century Gothic" panose="020B0502020202020204" pitchFamily="34" charset="0"/>
                  </a:defRPr>
                </a:lvl1pPr>
                <a:lvl2pPr marL="742950" indent="-285750">
                  <a:spcBef>
                    <a:spcPct val="20000"/>
                  </a:spcBef>
                  <a:buChar char="–"/>
                  <a:defRPr sz="2000">
                    <a:solidFill>
                      <a:schemeClr val="tx1"/>
                    </a:solidFill>
                    <a:latin typeface="Century Gothic" panose="020B0502020202020204" pitchFamily="34" charset="0"/>
                    <a:ea typeface="MS PGothic" panose="020B0600070205080204" pitchFamily="34" charset="-128"/>
                  </a:defRPr>
                </a:lvl2pPr>
                <a:lvl3pPr marL="1143000" indent="-228600">
                  <a:spcBef>
                    <a:spcPct val="20000"/>
                  </a:spcBef>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3pPr>
                <a:lvl4pPr marL="1600200" indent="-228600">
                  <a:spcBef>
                    <a:spcPct val="20000"/>
                  </a:spcBef>
                  <a:buChar char="–"/>
                  <a:defRPr sz="2000">
                    <a:solidFill>
                      <a:schemeClr val="tx1"/>
                    </a:solidFill>
                    <a:latin typeface="Century Gothic" panose="020B0502020202020204" pitchFamily="34" charset="0"/>
                    <a:ea typeface="MS PGothic" panose="020B0600070205080204" pitchFamily="34" charset="-128"/>
                  </a:defRPr>
                </a:lvl4pPr>
                <a:lvl5pPr marL="2057400" indent="-228600">
                  <a:spcBef>
                    <a:spcPct val="20000"/>
                  </a:spcBef>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2000">
                    <a:solidFill>
                      <a:schemeClr val="tx1"/>
                    </a:solidFill>
                    <a:latin typeface="Century Gothic" panose="020B0502020202020204" pitchFamily="34" charset="0"/>
                    <a:ea typeface="MS PGothic" panose="020B0600070205080204" pitchFamily="34" charset="-128"/>
                  </a:defRPr>
                </a:lvl9pPr>
              </a:lstStyle>
              <a:p>
                <a:pPr algn="ctr">
                  <a:spcBef>
                    <a:spcPct val="0"/>
                  </a:spcBef>
                  <a:buFontTx/>
                  <a:buNone/>
                </a:pPr>
                <a:r>
                  <a:rPr lang="nl-NL" altLang="nl-NL" sz="1000" dirty="0"/>
                  <a:t>ACT:</a:t>
                </a:r>
              </a:p>
              <a:p>
                <a:pPr algn="ctr">
                  <a:spcBef>
                    <a:spcPct val="0"/>
                  </a:spcBef>
                  <a:buFontTx/>
                  <a:buNone/>
                </a:pPr>
                <a:r>
                  <a:rPr lang="nl-NL" altLang="nl-NL" sz="1000" b="0" dirty="0"/>
                  <a:t>Bijsturen</a:t>
                </a:r>
              </a:p>
            </p:txBody>
          </p:sp>
        </p:grpSp>
        <p:sp>
          <p:nvSpPr>
            <p:cNvPr id="10" name="Text Box 17">
              <a:extLst>
                <a:ext uri="{FF2B5EF4-FFF2-40B4-BE49-F238E27FC236}">
                  <a16:creationId xmlns:a16="http://schemas.microsoft.com/office/drawing/2014/main" id="{020E61F8-4141-4305-840C-9DC2A223C421}"/>
                </a:ext>
              </a:extLst>
            </p:cNvPr>
            <p:cNvSpPr txBox="1">
              <a:spLocks noChangeArrowheads="1"/>
            </p:cNvSpPr>
            <p:nvPr/>
          </p:nvSpPr>
          <p:spPr bwMode="auto">
            <a:xfrm>
              <a:off x="4589698" y="703472"/>
              <a:ext cx="2524954" cy="56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b="1">
                  <a:solidFill>
                    <a:srgbClr val="491966"/>
                  </a:solidFill>
                  <a:latin typeface="Gill Sans MT" charset="0"/>
                  <a:ea typeface="MS PGothic" charset="0"/>
                  <a:cs typeface="MS PGothic" charset="0"/>
                </a:defRPr>
              </a:lvl1pPr>
              <a:lvl2pPr>
                <a:defRPr sz="2000">
                  <a:solidFill>
                    <a:srgbClr val="491966"/>
                  </a:solidFill>
                  <a:latin typeface="Gill Sans MT" charset="0"/>
                  <a:ea typeface="MS PGothic" charset="0"/>
                  <a:cs typeface="MS PGothic" charset="0"/>
                </a:defRPr>
              </a:lvl2pPr>
              <a:lvl3pPr>
                <a:defRPr sz="2000">
                  <a:solidFill>
                    <a:srgbClr val="491966"/>
                  </a:solidFill>
                  <a:latin typeface="Gill Sans MT" charset="0"/>
                  <a:ea typeface="MS PGothic" charset="0"/>
                  <a:cs typeface="MS PGothic" charset="0"/>
                </a:defRPr>
              </a:lvl3pPr>
              <a:lvl4pPr>
                <a:defRPr sz="2000">
                  <a:solidFill>
                    <a:srgbClr val="491966"/>
                  </a:solidFill>
                  <a:latin typeface="Gill Sans MT" charset="0"/>
                  <a:ea typeface="MS PGothic" charset="0"/>
                  <a:cs typeface="MS PGothic" charset="0"/>
                </a:defRPr>
              </a:lvl4pPr>
              <a:lvl5pPr>
                <a:defRPr sz="2000">
                  <a:solidFill>
                    <a:srgbClr val="491966"/>
                  </a:solidFill>
                  <a:latin typeface="Gill Sans MT" charset="0"/>
                  <a:ea typeface="MS PGothic" charset="0"/>
                  <a:cs typeface="MS PGothic" charset="0"/>
                </a:defRPr>
              </a:lvl5pPr>
              <a:lvl6pPr eaLnBrk="0" hangingPunct="0">
                <a:buFont typeface="Times" charset="0"/>
                <a:defRPr sz="2000">
                  <a:solidFill>
                    <a:srgbClr val="491966"/>
                  </a:solidFill>
                  <a:latin typeface="Gill Sans MT" charset="0"/>
                  <a:ea typeface="MS PGothic" charset="0"/>
                  <a:cs typeface="MS PGothic" charset="0"/>
                </a:defRPr>
              </a:lvl6pPr>
              <a:lvl7pPr eaLnBrk="0" hangingPunct="0">
                <a:buFont typeface="Times" charset="0"/>
                <a:defRPr sz="2000">
                  <a:solidFill>
                    <a:srgbClr val="491966"/>
                  </a:solidFill>
                  <a:latin typeface="Gill Sans MT" charset="0"/>
                  <a:ea typeface="MS PGothic" charset="0"/>
                  <a:cs typeface="MS PGothic" charset="0"/>
                </a:defRPr>
              </a:lvl7pPr>
              <a:lvl8pPr eaLnBrk="0" hangingPunct="0">
                <a:buFont typeface="Times" charset="0"/>
                <a:defRPr sz="2000">
                  <a:solidFill>
                    <a:srgbClr val="491966"/>
                  </a:solidFill>
                  <a:latin typeface="Gill Sans MT" charset="0"/>
                  <a:ea typeface="MS PGothic" charset="0"/>
                  <a:cs typeface="MS PGothic" charset="0"/>
                </a:defRPr>
              </a:lvl8pPr>
              <a:lvl9pPr eaLnBrk="0" hangingPunct="0">
                <a:buFont typeface="Times" charset="0"/>
                <a:defRPr sz="2000">
                  <a:solidFill>
                    <a:srgbClr val="491966"/>
                  </a:solidFill>
                  <a:latin typeface="Gill Sans MT" charset="0"/>
                  <a:ea typeface="MS PGothic" charset="0"/>
                  <a:cs typeface="MS PGothic" charset="0"/>
                </a:defRPr>
              </a:lvl9pPr>
            </a:lstStyle>
            <a:p>
              <a:pPr algn="ctr"/>
              <a:r>
                <a:rPr lang="nl-NL" sz="1000" b="0" dirty="0">
                  <a:solidFill>
                    <a:schemeClr val="tx1"/>
                  </a:solidFill>
                  <a:latin typeface="Century Gothic" panose="020B0502020202020204" pitchFamily="34" charset="0"/>
                </a:rPr>
                <a:t>Rapporteren</a:t>
              </a:r>
            </a:p>
          </p:txBody>
        </p:sp>
        <p:sp>
          <p:nvSpPr>
            <p:cNvPr id="11" name="Line 18">
              <a:extLst>
                <a:ext uri="{FF2B5EF4-FFF2-40B4-BE49-F238E27FC236}">
                  <a16:creationId xmlns:a16="http://schemas.microsoft.com/office/drawing/2014/main" id="{061665F5-9FEC-4D47-8D48-3AEA6695C677}"/>
                </a:ext>
              </a:extLst>
            </p:cNvPr>
            <p:cNvSpPr>
              <a:spLocks noChangeShapeType="1"/>
            </p:cNvSpPr>
            <p:nvPr/>
          </p:nvSpPr>
          <p:spPr bwMode="auto">
            <a:xfrm rot="5400000" flipH="1">
              <a:off x="5624502" y="1410799"/>
              <a:ext cx="693126" cy="0"/>
            </a:xfrm>
            <a:prstGeom prst="line">
              <a:avLst/>
            </a:prstGeom>
            <a:noFill/>
            <a:ln w="25400">
              <a:solidFill>
                <a:srgbClr val="B0006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sz="1000">
                <a:solidFill>
                  <a:srgbClr val="000000"/>
                </a:solidFill>
                <a:latin typeface="Century Gothic" panose="020B0502020202020204" pitchFamily="34" charset="0"/>
              </a:endParaRPr>
            </a:p>
          </p:txBody>
        </p:sp>
        <p:sp>
          <p:nvSpPr>
            <p:cNvPr id="12" name="Text Box 21">
              <a:extLst>
                <a:ext uri="{FF2B5EF4-FFF2-40B4-BE49-F238E27FC236}">
                  <a16:creationId xmlns:a16="http://schemas.microsoft.com/office/drawing/2014/main" id="{9D4E5BBE-B7D4-45C8-9598-6AD987854E75}"/>
                </a:ext>
              </a:extLst>
            </p:cNvPr>
            <p:cNvSpPr txBox="1">
              <a:spLocks noChangeArrowheads="1"/>
            </p:cNvSpPr>
            <p:nvPr/>
          </p:nvSpPr>
          <p:spPr bwMode="auto">
            <a:xfrm>
              <a:off x="5890436" y="3603543"/>
              <a:ext cx="1404055" cy="56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b="1">
                  <a:solidFill>
                    <a:srgbClr val="491966"/>
                  </a:solidFill>
                  <a:latin typeface="Gill Sans MT" charset="0"/>
                  <a:ea typeface="MS PGothic" charset="0"/>
                  <a:cs typeface="MS PGothic" charset="0"/>
                </a:defRPr>
              </a:lvl1pPr>
              <a:lvl2pPr>
                <a:defRPr sz="2000">
                  <a:solidFill>
                    <a:srgbClr val="491966"/>
                  </a:solidFill>
                  <a:latin typeface="Gill Sans MT" charset="0"/>
                  <a:ea typeface="MS PGothic" charset="0"/>
                  <a:cs typeface="MS PGothic" charset="0"/>
                </a:defRPr>
              </a:lvl2pPr>
              <a:lvl3pPr>
                <a:defRPr sz="2000">
                  <a:solidFill>
                    <a:srgbClr val="491966"/>
                  </a:solidFill>
                  <a:latin typeface="Gill Sans MT" charset="0"/>
                  <a:ea typeface="MS PGothic" charset="0"/>
                  <a:cs typeface="MS PGothic" charset="0"/>
                </a:defRPr>
              </a:lvl3pPr>
              <a:lvl4pPr>
                <a:defRPr sz="2000">
                  <a:solidFill>
                    <a:srgbClr val="491966"/>
                  </a:solidFill>
                  <a:latin typeface="Gill Sans MT" charset="0"/>
                  <a:ea typeface="MS PGothic" charset="0"/>
                  <a:cs typeface="MS PGothic" charset="0"/>
                </a:defRPr>
              </a:lvl4pPr>
              <a:lvl5pPr>
                <a:defRPr sz="2000">
                  <a:solidFill>
                    <a:srgbClr val="491966"/>
                  </a:solidFill>
                  <a:latin typeface="Gill Sans MT" charset="0"/>
                  <a:ea typeface="MS PGothic" charset="0"/>
                  <a:cs typeface="MS PGothic" charset="0"/>
                </a:defRPr>
              </a:lvl5pPr>
              <a:lvl6pPr eaLnBrk="0" hangingPunct="0">
                <a:buFont typeface="Times" charset="0"/>
                <a:defRPr sz="2000">
                  <a:solidFill>
                    <a:srgbClr val="491966"/>
                  </a:solidFill>
                  <a:latin typeface="Gill Sans MT" charset="0"/>
                  <a:ea typeface="MS PGothic" charset="0"/>
                  <a:cs typeface="MS PGothic" charset="0"/>
                </a:defRPr>
              </a:lvl6pPr>
              <a:lvl7pPr eaLnBrk="0" hangingPunct="0">
                <a:buFont typeface="Times" charset="0"/>
                <a:defRPr sz="2000">
                  <a:solidFill>
                    <a:srgbClr val="491966"/>
                  </a:solidFill>
                  <a:latin typeface="Gill Sans MT" charset="0"/>
                  <a:ea typeface="MS PGothic" charset="0"/>
                  <a:cs typeface="MS PGothic" charset="0"/>
                </a:defRPr>
              </a:lvl7pPr>
              <a:lvl8pPr eaLnBrk="0" hangingPunct="0">
                <a:buFont typeface="Times" charset="0"/>
                <a:defRPr sz="2000">
                  <a:solidFill>
                    <a:srgbClr val="491966"/>
                  </a:solidFill>
                  <a:latin typeface="Gill Sans MT" charset="0"/>
                  <a:ea typeface="MS PGothic" charset="0"/>
                  <a:cs typeface="MS PGothic" charset="0"/>
                </a:defRPr>
              </a:lvl8pPr>
              <a:lvl9pPr eaLnBrk="0" hangingPunct="0">
                <a:buFont typeface="Times" charset="0"/>
                <a:defRPr sz="2000">
                  <a:solidFill>
                    <a:srgbClr val="491966"/>
                  </a:solidFill>
                  <a:latin typeface="Gill Sans MT" charset="0"/>
                  <a:ea typeface="MS PGothic" charset="0"/>
                  <a:cs typeface="MS PGothic" charset="0"/>
                </a:defRPr>
              </a:lvl9pPr>
            </a:lstStyle>
            <a:p>
              <a:pPr algn="ctr"/>
              <a:r>
                <a:rPr lang="nl-NL" sz="1000" b="0" dirty="0">
                  <a:solidFill>
                    <a:schemeClr val="tx1"/>
                  </a:solidFill>
                  <a:latin typeface="Century Gothic" panose="020B0502020202020204" pitchFamily="34" charset="0"/>
                </a:rPr>
                <a:t>Meten</a:t>
              </a:r>
            </a:p>
          </p:txBody>
        </p:sp>
        <p:sp>
          <p:nvSpPr>
            <p:cNvPr id="13" name="Text Box 22">
              <a:extLst>
                <a:ext uri="{FF2B5EF4-FFF2-40B4-BE49-F238E27FC236}">
                  <a16:creationId xmlns:a16="http://schemas.microsoft.com/office/drawing/2014/main" id="{B14C0317-C451-435A-B260-401DE8B82CD9}"/>
                </a:ext>
              </a:extLst>
            </p:cNvPr>
            <p:cNvSpPr txBox="1">
              <a:spLocks noChangeArrowheads="1"/>
            </p:cNvSpPr>
            <p:nvPr/>
          </p:nvSpPr>
          <p:spPr bwMode="auto">
            <a:xfrm>
              <a:off x="635704" y="3512242"/>
              <a:ext cx="1999513" cy="56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b="1">
                  <a:solidFill>
                    <a:srgbClr val="491966"/>
                  </a:solidFill>
                  <a:latin typeface="Gill Sans MT" charset="0"/>
                  <a:ea typeface="MS PGothic" charset="0"/>
                  <a:cs typeface="MS PGothic" charset="0"/>
                </a:defRPr>
              </a:lvl1pPr>
              <a:lvl2pPr>
                <a:defRPr sz="2000">
                  <a:solidFill>
                    <a:srgbClr val="491966"/>
                  </a:solidFill>
                  <a:latin typeface="Gill Sans MT" charset="0"/>
                  <a:ea typeface="MS PGothic" charset="0"/>
                  <a:cs typeface="MS PGothic" charset="0"/>
                </a:defRPr>
              </a:lvl2pPr>
              <a:lvl3pPr>
                <a:defRPr sz="2000">
                  <a:solidFill>
                    <a:srgbClr val="491966"/>
                  </a:solidFill>
                  <a:latin typeface="Gill Sans MT" charset="0"/>
                  <a:ea typeface="MS PGothic" charset="0"/>
                  <a:cs typeface="MS PGothic" charset="0"/>
                </a:defRPr>
              </a:lvl3pPr>
              <a:lvl4pPr>
                <a:defRPr sz="2000">
                  <a:solidFill>
                    <a:srgbClr val="491966"/>
                  </a:solidFill>
                  <a:latin typeface="Gill Sans MT" charset="0"/>
                  <a:ea typeface="MS PGothic" charset="0"/>
                  <a:cs typeface="MS PGothic" charset="0"/>
                </a:defRPr>
              </a:lvl4pPr>
              <a:lvl5pPr>
                <a:defRPr sz="2000">
                  <a:solidFill>
                    <a:srgbClr val="491966"/>
                  </a:solidFill>
                  <a:latin typeface="Gill Sans MT" charset="0"/>
                  <a:ea typeface="MS PGothic" charset="0"/>
                  <a:cs typeface="MS PGothic" charset="0"/>
                </a:defRPr>
              </a:lvl5pPr>
              <a:lvl6pPr eaLnBrk="0" hangingPunct="0">
                <a:buFont typeface="Times" charset="0"/>
                <a:defRPr sz="2000">
                  <a:solidFill>
                    <a:srgbClr val="491966"/>
                  </a:solidFill>
                  <a:latin typeface="Gill Sans MT" charset="0"/>
                  <a:ea typeface="MS PGothic" charset="0"/>
                  <a:cs typeface="MS PGothic" charset="0"/>
                </a:defRPr>
              </a:lvl6pPr>
              <a:lvl7pPr eaLnBrk="0" hangingPunct="0">
                <a:buFont typeface="Times" charset="0"/>
                <a:defRPr sz="2000">
                  <a:solidFill>
                    <a:srgbClr val="491966"/>
                  </a:solidFill>
                  <a:latin typeface="Gill Sans MT" charset="0"/>
                  <a:ea typeface="MS PGothic" charset="0"/>
                  <a:cs typeface="MS PGothic" charset="0"/>
                </a:defRPr>
              </a:lvl7pPr>
              <a:lvl8pPr eaLnBrk="0" hangingPunct="0">
                <a:buFont typeface="Times" charset="0"/>
                <a:defRPr sz="2000">
                  <a:solidFill>
                    <a:srgbClr val="491966"/>
                  </a:solidFill>
                  <a:latin typeface="Gill Sans MT" charset="0"/>
                  <a:ea typeface="MS PGothic" charset="0"/>
                  <a:cs typeface="MS PGothic" charset="0"/>
                </a:defRPr>
              </a:lvl8pPr>
              <a:lvl9pPr eaLnBrk="0" hangingPunct="0">
                <a:buFont typeface="Times" charset="0"/>
                <a:defRPr sz="2000">
                  <a:solidFill>
                    <a:srgbClr val="491966"/>
                  </a:solidFill>
                  <a:latin typeface="Gill Sans MT" charset="0"/>
                  <a:ea typeface="MS PGothic" charset="0"/>
                  <a:cs typeface="MS PGothic" charset="0"/>
                </a:defRPr>
              </a:lvl9pPr>
            </a:lstStyle>
            <a:p>
              <a:pPr algn="ctr"/>
              <a:r>
                <a:rPr lang="nl-NL" sz="1000" b="0" dirty="0">
                  <a:solidFill>
                    <a:schemeClr val="tx1"/>
                  </a:solidFill>
                  <a:latin typeface="Century Gothic" panose="020B0502020202020204" pitchFamily="34" charset="0"/>
                </a:rPr>
                <a:t>Aansturen</a:t>
              </a:r>
            </a:p>
          </p:txBody>
        </p:sp>
      </p:grpSp>
      <p:sp>
        <p:nvSpPr>
          <p:cNvPr id="2" name="Tekstvak 1">
            <a:extLst>
              <a:ext uri="{FF2B5EF4-FFF2-40B4-BE49-F238E27FC236}">
                <a16:creationId xmlns:a16="http://schemas.microsoft.com/office/drawing/2014/main" id="{0D705D4F-701E-4B59-BAAE-B8337B7510FD}"/>
              </a:ext>
            </a:extLst>
          </p:cNvPr>
          <p:cNvSpPr txBox="1"/>
          <p:nvPr/>
        </p:nvSpPr>
        <p:spPr>
          <a:xfrm>
            <a:off x="894255" y="6102950"/>
            <a:ext cx="4932191" cy="400110"/>
          </a:xfrm>
          <a:prstGeom prst="rect">
            <a:avLst/>
          </a:prstGeom>
          <a:noFill/>
        </p:spPr>
        <p:txBody>
          <a:bodyPr wrap="square" rtlCol="0">
            <a:spAutoFit/>
          </a:bodyPr>
          <a:lstStyle/>
          <a:p>
            <a:r>
              <a:rPr lang="nl-NL" sz="2000" dirty="0">
                <a:latin typeface="Century Gothic" panose="020B0502020202020204" pitchFamily="34" charset="0"/>
              </a:rPr>
              <a:t>Zie hier het PM-stuurwiel terugkomen…</a:t>
            </a:r>
          </a:p>
        </p:txBody>
      </p:sp>
    </p:spTree>
    <p:extLst>
      <p:ext uri="{BB962C8B-B14F-4D97-AF65-F5344CB8AC3E}">
        <p14:creationId xmlns:p14="http://schemas.microsoft.com/office/powerpoint/2010/main" val="213161860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607F3F42-EED5-4C3A-8CC7-A879D7BF7E2D}"/>
              </a:ext>
            </a:extLst>
          </p:cNvPr>
          <p:cNvSpPr>
            <a:spLocks noGrp="1"/>
          </p:cNvSpPr>
          <p:nvPr>
            <p:ph idx="1"/>
          </p:nvPr>
        </p:nvSpPr>
        <p:spPr>
          <a:xfrm>
            <a:off x="666751" y="1081057"/>
            <a:ext cx="7851531" cy="5351827"/>
          </a:xfrm>
        </p:spPr>
        <p:txBody>
          <a:bodyPr anchor="t"/>
          <a:lstStyle/>
          <a:p>
            <a:pPr marL="0" indent="0">
              <a:buNone/>
            </a:pPr>
            <a:r>
              <a:rPr lang="nl-NL" sz="2200" dirty="0"/>
              <a:t>Waar of niet waar?</a:t>
            </a:r>
          </a:p>
          <a:p>
            <a:pPr marL="457200" indent="-457200">
              <a:buFont typeface="+mj-lt"/>
              <a:buAutoNum type="alphaUcPeriod"/>
            </a:pPr>
            <a:r>
              <a:rPr lang="nl-NL" sz="2200" dirty="0"/>
              <a:t>Projectbeheersing: stevig ingrijpen als je uit de planning bent gelopen</a:t>
            </a:r>
          </a:p>
          <a:p>
            <a:pPr marL="457200" indent="-457200">
              <a:buFont typeface="+mj-lt"/>
              <a:buAutoNum type="alphaUcPeriod"/>
            </a:pPr>
            <a:r>
              <a:rPr lang="nl-NL" sz="2200" dirty="0"/>
              <a:t>Om het project te kunnen beheersen, heb je een tijdregistratie van je team nodig</a:t>
            </a:r>
          </a:p>
          <a:p>
            <a:pPr marL="457200" indent="-457200">
              <a:buFont typeface="+mj-lt"/>
              <a:buAutoNum type="alphaUcPeriod"/>
            </a:pPr>
            <a:r>
              <a:rPr lang="nl-NL" sz="2200" dirty="0"/>
              <a:t>Als je door onvoorziene gebeurtenissen de planning niet haalt, kan je daar niets aan doen</a:t>
            </a:r>
          </a:p>
          <a:p>
            <a:pPr marL="457200" indent="-457200">
              <a:buFont typeface="+mj-lt"/>
              <a:buAutoNum type="alphaUcPeriod"/>
            </a:pPr>
            <a:r>
              <a:rPr lang="nl-NL" sz="2200" dirty="0"/>
              <a:t>Zolang de opdrachtgever niets van je hoort, moet hij/zij ervan uitgaan dat het project goed loopt</a:t>
            </a:r>
          </a:p>
          <a:p>
            <a:pPr marL="457200" indent="-457200">
              <a:buFont typeface="+mj-lt"/>
              <a:buAutoNum type="alphaUcPeriod"/>
            </a:pPr>
            <a:r>
              <a:rPr lang="nl-NL" sz="2200" dirty="0"/>
              <a:t>Als de doelstelling van de opdrachtgever verandert, verandert het projectresultaat automatisch mee</a:t>
            </a:r>
          </a:p>
          <a:p>
            <a:pPr marL="457200" indent="-457200">
              <a:buFont typeface="+mj-lt"/>
              <a:buAutoNum type="alphaUcPeriod"/>
            </a:pPr>
            <a:r>
              <a:rPr lang="nl-NL" sz="2200" dirty="0"/>
              <a:t>De kwaliteit is het belangrijkste beheersinstrument</a:t>
            </a:r>
          </a:p>
          <a:p>
            <a:pPr marL="457200" indent="-457200">
              <a:buFont typeface="+mj-lt"/>
              <a:buAutoNum type="alphaUcPeriod"/>
            </a:pPr>
            <a:r>
              <a:rPr lang="nl-NL" sz="2200" dirty="0"/>
              <a:t>Om je project goed te beheersen, moet je wekelijks met je hele projectteam om tafel zitten.</a:t>
            </a:r>
          </a:p>
          <a:p>
            <a:pPr marL="457200" indent="-457200">
              <a:buFont typeface="+mj-lt"/>
              <a:buAutoNum type="alphaUcPeriod"/>
            </a:pPr>
            <a:endParaRPr lang="nl-NL" sz="2200" dirty="0"/>
          </a:p>
          <a:p>
            <a:pPr marL="628650" indent="-628650">
              <a:buFont typeface="Wingdings" panose="05000000000000000000" pitchFamily="2" charset="2"/>
              <a:buChar char="q"/>
            </a:pPr>
            <a:endParaRPr lang="nl-NL" sz="2200" dirty="0"/>
          </a:p>
          <a:p>
            <a:pPr marL="0" indent="0" algn="ctr">
              <a:buNone/>
            </a:pPr>
            <a:endParaRPr lang="nl-NL" sz="2200" dirty="0"/>
          </a:p>
        </p:txBody>
      </p:sp>
      <p:sp>
        <p:nvSpPr>
          <p:cNvPr id="4" name="Titel 3">
            <a:extLst>
              <a:ext uri="{FF2B5EF4-FFF2-40B4-BE49-F238E27FC236}">
                <a16:creationId xmlns:a16="http://schemas.microsoft.com/office/drawing/2014/main" id="{55E3F4E6-4A88-4F1F-8CE9-D943F09D52BE}"/>
              </a:ext>
            </a:extLst>
          </p:cNvPr>
          <p:cNvSpPr>
            <a:spLocks noGrp="1"/>
          </p:cNvSpPr>
          <p:nvPr>
            <p:ph type="title"/>
          </p:nvPr>
        </p:nvSpPr>
        <p:spPr/>
        <p:txBody>
          <a:bodyPr/>
          <a:lstStyle/>
          <a:p>
            <a:r>
              <a:rPr lang="nl-NL" b="1" dirty="0"/>
              <a:t>Stellingen</a:t>
            </a:r>
          </a:p>
        </p:txBody>
      </p:sp>
    </p:spTree>
    <p:extLst>
      <p:ext uri="{BB962C8B-B14F-4D97-AF65-F5344CB8AC3E}">
        <p14:creationId xmlns:p14="http://schemas.microsoft.com/office/powerpoint/2010/main" val="3073356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26">
            <a:extLst>
              <a:ext uri="{FF2B5EF4-FFF2-40B4-BE49-F238E27FC236}">
                <a16:creationId xmlns:a16="http://schemas.microsoft.com/office/drawing/2014/main" id="{F8CE8877-BB8F-44F9-AD79-6AA5209C49A8}"/>
              </a:ext>
            </a:extLst>
          </p:cNvPr>
          <p:cNvSpPr>
            <a:spLocks noGrp="1" noChangeArrowheads="1"/>
          </p:cNvSpPr>
          <p:nvPr>
            <p:ph type="title"/>
          </p:nvPr>
        </p:nvSpPr>
        <p:spPr>
          <a:xfrm>
            <a:off x="666751" y="-140158"/>
            <a:ext cx="8268701" cy="1325563"/>
          </a:xfrm>
        </p:spPr>
        <p:txBody>
          <a:bodyPr>
            <a:normAutofit/>
          </a:bodyPr>
          <a:lstStyle/>
          <a:p>
            <a:pPr fontAlgn="ctr">
              <a:buClr>
                <a:srgbClr val="491966"/>
              </a:buClr>
            </a:pPr>
            <a:r>
              <a:rPr lang="nl-NL" sz="3200" dirty="0">
                <a:latin typeface="Century Gothic"/>
                <a:ea typeface="ＭＳ Ｐゴシック"/>
              </a:rPr>
              <a:t>Rapporteren over de voortgang</a:t>
            </a:r>
            <a:endParaRPr lang="nl-NL" sz="3200" dirty="0"/>
          </a:p>
        </p:txBody>
      </p:sp>
      <p:sp>
        <p:nvSpPr>
          <p:cNvPr id="7" name="Rectangle 2">
            <a:extLst>
              <a:ext uri="{FF2B5EF4-FFF2-40B4-BE49-F238E27FC236}">
                <a16:creationId xmlns:a16="http://schemas.microsoft.com/office/drawing/2014/main" id="{2C367B9C-88B1-4188-AED7-D7E56494F428}"/>
              </a:ext>
            </a:extLst>
          </p:cNvPr>
          <p:cNvSpPr>
            <a:spLocks noChangeArrowheads="1"/>
          </p:cNvSpPr>
          <p:nvPr/>
        </p:nvSpPr>
        <p:spPr bwMode="auto">
          <a:xfrm>
            <a:off x="1792288" y="18049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900" b="0" i="0" u="none" strike="noStrike" cap="none" normalizeH="0" baseline="0">
                <a:ln>
                  <a:noFill/>
                </a:ln>
                <a:solidFill>
                  <a:srgbClr val="000000"/>
                </a:solidFill>
                <a:effectLst/>
                <a:latin typeface="Century Gothic" panose="020B0502020202020204" pitchFamily="34" charset="0"/>
              </a:rPr>
              <a:t> </a:t>
            </a:r>
            <a:endParaRPr kumimoji="0" lang="nl-NL" altLang="nl-NL"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0" name="Rectangle 3">
            <a:extLst>
              <a:ext uri="{FF2B5EF4-FFF2-40B4-BE49-F238E27FC236}">
                <a16:creationId xmlns:a16="http://schemas.microsoft.com/office/drawing/2014/main" id="{3DBE2C6F-984E-4990-8879-4C1389419623}"/>
              </a:ext>
            </a:extLst>
          </p:cNvPr>
          <p:cNvSpPr>
            <a:spLocks noChangeArrowheads="1"/>
          </p:cNvSpPr>
          <p:nvPr/>
        </p:nvSpPr>
        <p:spPr bwMode="auto">
          <a:xfrm>
            <a:off x="429480" y="132772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900" b="1" i="0" u="none" strike="noStrike" cap="none" normalizeH="0" baseline="0">
                <a:ln>
                  <a:noFill/>
                </a:ln>
                <a:solidFill>
                  <a:srgbClr val="000000"/>
                </a:solidFill>
                <a:effectLst/>
                <a:latin typeface="Century Gothic" panose="020B0502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1" name="Tijdelijke aanduiding voor inhoud 3">
            <a:extLst>
              <a:ext uri="{FF2B5EF4-FFF2-40B4-BE49-F238E27FC236}">
                <a16:creationId xmlns:a16="http://schemas.microsoft.com/office/drawing/2014/main" id="{28819CFC-2B1F-4C21-B654-C32136644E4F}"/>
              </a:ext>
            </a:extLst>
          </p:cNvPr>
          <p:cNvSpPr>
            <a:spLocks noGrp="1"/>
          </p:cNvSpPr>
          <p:nvPr>
            <p:ph idx="1"/>
          </p:nvPr>
        </p:nvSpPr>
        <p:spPr>
          <a:xfrm>
            <a:off x="666751" y="1205338"/>
            <a:ext cx="7914541" cy="4834395"/>
          </a:xfrm>
        </p:spPr>
        <p:txBody>
          <a:bodyPr>
            <a:noAutofit/>
          </a:bodyPr>
          <a:lstStyle/>
          <a:p>
            <a:pPr marL="316230" indent="-316230"/>
            <a:r>
              <a:rPr lang="nl-NL" sz="2200" dirty="0">
                <a:latin typeface="Century Gothic"/>
                <a:ea typeface="ＭＳ Ｐゴシック"/>
              </a:rPr>
              <a:t>Maak de voortgang zichtbaar!</a:t>
            </a:r>
            <a:endParaRPr lang="nl-NL" sz="2200" b="0" dirty="0"/>
          </a:p>
          <a:p>
            <a:pPr marL="316230" indent="-316230"/>
            <a:r>
              <a:rPr lang="nl-NL" sz="2200" b="0" dirty="0"/>
              <a:t>Wees zo visueel mogelijk in je rapportage. En probeer rapportages op maat te maken.</a:t>
            </a:r>
          </a:p>
          <a:p>
            <a:pPr marL="316230" indent="-316230"/>
            <a:r>
              <a:rPr lang="nl-NL" sz="2200" b="0" dirty="0">
                <a:latin typeface="Century Gothic"/>
                <a:ea typeface="ＭＳ Ｐゴシック"/>
              </a:rPr>
              <a:t>Verspreid een voortgangsrapportage zo breed mogelijk (dus niet alleen aan een stuurgroep). Gebruik het als een communicatie instrument!</a:t>
            </a:r>
          </a:p>
          <a:p>
            <a:pPr marL="316230" indent="-316230"/>
            <a:r>
              <a:rPr lang="nl-NL" sz="2200" b="0" dirty="0"/>
              <a:t>Bewaak de voortgang van het project op vaste, regelmatige momenten (maar op zijn minst tweewekelijks) </a:t>
            </a:r>
          </a:p>
          <a:p>
            <a:pPr marL="316230" indent="-316230"/>
            <a:r>
              <a:rPr lang="nl-NL" sz="2200" b="0" dirty="0">
                <a:latin typeface="Century Gothic"/>
                <a:ea typeface="ＭＳ Ｐゴシック"/>
              </a:rPr>
              <a:t>Betrouwbare data: meten a.d.h.v. objectieve data i.p.v. “gevoel”.</a:t>
            </a:r>
          </a:p>
          <a:p>
            <a:pPr marL="316230" indent="-316230"/>
            <a:r>
              <a:rPr lang="nl-NL" sz="2200" b="0" dirty="0">
                <a:latin typeface="Century Gothic"/>
                <a:ea typeface="ＭＳ Ｐゴシック"/>
              </a:rPr>
              <a:t>Speel de bal, niet de man. Voorkom dat rapportage als een ‘beschuldiging’ wordt gezien.</a:t>
            </a:r>
            <a:endParaRPr lang="nl-NL" sz="2200" b="0" dirty="0"/>
          </a:p>
          <a:p>
            <a:pPr marL="0" indent="0">
              <a:buNone/>
            </a:pPr>
            <a:endParaRPr lang="nl-NL" sz="2200" dirty="0"/>
          </a:p>
        </p:txBody>
      </p:sp>
      <p:pic>
        <p:nvPicPr>
          <p:cNvPr id="9" name="Afbeelding 8">
            <a:extLst>
              <a:ext uri="{FF2B5EF4-FFF2-40B4-BE49-F238E27FC236}">
                <a16:creationId xmlns:a16="http://schemas.microsoft.com/office/drawing/2014/main" id="{89144925-B8C6-4A3C-A99B-83C82648899A}"/>
              </a:ext>
            </a:extLst>
          </p:cNvPr>
          <p:cNvPicPr>
            <a:picLocks noChangeAspect="1"/>
          </p:cNvPicPr>
          <p:nvPr/>
        </p:nvPicPr>
        <p:blipFill>
          <a:blip r:embed="rId3">
            <a:alphaModFix amt="30000"/>
            <a:extLst>
              <a:ext uri="{28A0092B-C50C-407E-A947-70E740481C1C}">
                <a14:useLocalDpi xmlns:a14="http://schemas.microsoft.com/office/drawing/2010/main" val="0"/>
              </a:ext>
            </a:extLst>
          </a:blip>
          <a:stretch>
            <a:fillRect/>
          </a:stretch>
        </p:blipFill>
        <p:spPr>
          <a:xfrm>
            <a:off x="1910869" y="1183694"/>
            <a:ext cx="5190978" cy="5190978"/>
          </a:xfrm>
          <a:prstGeom prst="rect">
            <a:avLst/>
          </a:prstGeom>
        </p:spPr>
      </p:pic>
    </p:spTree>
    <p:extLst>
      <p:ext uri="{BB962C8B-B14F-4D97-AF65-F5344CB8AC3E}">
        <p14:creationId xmlns:p14="http://schemas.microsoft.com/office/powerpoint/2010/main" val="330580173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26">
            <a:extLst>
              <a:ext uri="{FF2B5EF4-FFF2-40B4-BE49-F238E27FC236}">
                <a16:creationId xmlns:a16="http://schemas.microsoft.com/office/drawing/2014/main" id="{F8CE8877-BB8F-44F9-AD79-6AA5209C49A8}"/>
              </a:ext>
            </a:extLst>
          </p:cNvPr>
          <p:cNvSpPr>
            <a:spLocks noGrp="1" noChangeArrowheads="1"/>
          </p:cNvSpPr>
          <p:nvPr>
            <p:ph type="title"/>
          </p:nvPr>
        </p:nvSpPr>
        <p:spPr>
          <a:xfrm>
            <a:off x="201945" y="-140158"/>
            <a:ext cx="8733507" cy="1325563"/>
          </a:xfrm>
        </p:spPr>
        <p:txBody>
          <a:bodyPr>
            <a:normAutofit/>
          </a:bodyPr>
          <a:lstStyle/>
          <a:p>
            <a:pPr fontAlgn="ctr">
              <a:buClr>
                <a:srgbClr val="491966"/>
              </a:buClr>
            </a:pPr>
            <a:r>
              <a:rPr lang="nl-NL" sz="3600" dirty="0">
                <a:latin typeface="Century Gothic"/>
                <a:ea typeface="ＭＳ Ｐゴシック"/>
              </a:rPr>
              <a:t>Hoe rapporteren?</a:t>
            </a:r>
            <a:endParaRPr lang="nl-NL" sz="3600" dirty="0"/>
          </a:p>
        </p:txBody>
      </p:sp>
      <p:sp>
        <p:nvSpPr>
          <p:cNvPr id="7" name="Rectangle 2">
            <a:extLst>
              <a:ext uri="{FF2B5EF4-FFF2-40B4-BE49-F238E27FC236}">
                <a16:creationId xmlns:a16="http://schemas.microsoft.com/office/drawing/2014/main" id="{2C367B9C-88B1-4188-AED7-D7E56494F428}"/>
              </a:ext>
            </a:extLst>
          </p:cNvPr>
          <p:cNvSpPr>
            <a:spLocks noChangeArrowheads="1"/>
          </p:cNvSpPr>
          <p:nvPr/>
        </p:nvSpPr>
        <p:spPr bwMode="auto">
          <a:xfrm>
            <a:off x="1792288" y="18049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900" b="0" i="0" u="none" strike="noStrike" cap="none" normalizeH="0" baseline="0">
                <a:ln>
                  <a:noFill/>
                </a:ln>
                <a:solidFill>
                  <a:srgbClr val="000000"/>
                </a:solidFill>
                <a:effectLst/>
                <a:latin typeface="Century Gothic" panose="020B0502020202020204" pitchFamily="34" charset="0"/>
              </a:rPr>
              <a:t> </a:t>
            </a:r>
            <a:endParaRPr kumimoji="0" lang="nl-NL" altLang="nl-NL"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10" name="Rectangle 3">
            <a:extLst>
              <a:ext uri="{FF2B5EF4-FFF2-40B4-BE49-F238E27FC236}">
                <a16:creationId xmlns:a16="http://schemas.microsoft.com/office/drawing/2014/main" id="{3DBE2C6F-984E-4990-8879-4C1389419623}"/>
              </a:ext>
            </a:extLst>
          </p:cNvPr>
          <p:cNvSpPr>
            <a:spLocks noChangeArrowheads="1"/>
          </p:cNvSpPr>
          <p:nvPr/>
        </p:nvSpPr>
        <p:spPr bwMode="auto">
          <a:xfrm>
            <a:off x="349269" y="116023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900" b="1" i="0" u="none" strike="noStrike" cap="none" normalizeH="0" baseline="0">
                <a:ln>
                  <a:noFill/>
                </a:ln>
                <a:solidFill>
                  <a:srgbClr val="000000"/>
                </a:solidFill>
                <a:effectLst/>
                <a:latin typeface="Century Gothic" panose="020B0502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9" name="Picture 10" descr="Afbeeldingsresultaat voor stoplichten rapportage">
            <a:extLst>
              <a:ext uri="{FF2B5EF4-FFF2-40B4-BE49-F238E27FC236}">
                <a16:creationId xmlns:a16="http://schemas.microsoft.com/office/drawing/2014/main" id="{C9773B0B-283A-40C1-A949-932914D67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550" y="107166"/>
            <a:ext cx="2982001" cy="6713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el 11">
            <a:extLst>
              <a:ext uri="{FF2B5EF4-FFF2-40B4-BE49-F238E27FC236}">
                <a16:creationId xmlns:a16="http://schemas.microsoft.com/office/drawing/2014/main" id="{D3A9F176-9366-499C-B341-E2721590BA0D}"/>
              </a:ext>
            </a:extLst>
          </p:cNvPr>
          <p:cNvGraphicFramePr>
            <a:graphicFrameLocks noGrp="1"/>
          </p:cNvGraphicFramePr>
          <p:nvPr>
            <p:extLst>
              <p:ext uri="{D42A27DB-BD31-4B8C-83A1-F6EECF244321}">
                <p14:modId xmlns:p14="http://schemas.microsoft.com/office/powerpoint/2010/main" val="210117003"/>
              </p:ext>
            </p:extLst>
          </p:nvPr>
        </p:nvGraphicFramePr>
        <p:xfrm>
          <a:off x="689811" y="950992"/>
          <a:ext cx="7748335" cy="5678161"/>
        </p:xfrm>
        <a:graphic>
          <a:graphicData uri="http://schemas.openxmlformats.org/drawingml/2006/table">
            <a:tbl>
              <a:tblPr firstRow="1" bandRow="1">
                <a:tableStyleId>{5202B0CA-FC54-4496-8BCA-5EF66A818D29}</a:tableStyleId>
              </a:tblPr>
              <a:tblGrid>
                <a:gridCol w="1590006">
                  <a:extLst>
                    <a:ext uri="{9D8B030D-6E8A-4147-A177-3AD203B41FA5}">
                      <a16:colId xmlns:a16="http://schemas.microsoft.com/office/drawing/2014/main" val="2772481444"/>
                    </a:ext>
                  </a:extLst>
                </a:gridCol>
                <a:gridCol w="3027779">
                  <a:extLst>
                    <a:ext uri="{9D8B030D-6E8A-4147-A177-3AD203B41FA5}">
                      <a16:colId xmlns:a16="http://schemas.microsoft.com/office/drawing/2014/main" val="1282055641"/>
                    </a:ext>
                  </a:extLst>
                </a:gridCol>
                <a:gridCol w="3130550">
                  <a:extLst>
                    <a:ext uri="{9D8B030D-6E8A-4147-A177-3AD203B41FA5}">
                      <a16:colId xmlns:a16="http://schemas.microsoft.com/office/drawing/2014/main" val="4149072187"/>
                    </a:ext>
                  </a:extLst>
                </a:gridCol>
              </a:tblGrid>
              <a:tr h="685151">
                <a:tc>
                  <a:txBody>
                    <a:bodyPr/>
                    <a:lstStyle/>
                    <a:p>
                      <a:r>
                        <a:rPr lang="nl-NL" sz="2000" dirty="0">
                          <a:solidFill>
                            <a:schemeClr val="bg1"/>
                          </a:solidFill>
                          <a:latin typeface="Century Gothic" panose="020B0502020202020204" pitchFamily="34" charset="0"/>
                        </a:rPr>
                        <a:t>Beheers-aspect</a:t>
                      </a:r>
                    </a:p>
                  </a:txBody>
                  <a:tcPr anchor="ctr"/>
                </a:tc>
                <a:tc>
                  <a:txBody>
                    <a:bodyPr/>
                    <a:lstStyle/>
                    <a:p>
                      <a:r>
                        <a:rPr lang="nl-NL" sz="2000" dirty="0">
                          <a:solidFill>
                            <a:schemeClr val="bg1"/>
                          </a:solidFill>
                          <a:latin typeface="Century Gothic" panose="020B0502020202020204" pitchFamily="34" charset="0"/>
                        </a:rPr>
                        <a:t>Hulpmiddel</a:t>
                      </a:r>
                    </a:p>
                  </a:txBody>
                  <a:tcPr anchor="ctr"/>
                </a:tc>
                <a:tc>
                  <a:txBody>
                    <a:bodyPr/>
                    <a:lstStyle/>
                    <a:p>
                      <a:r>
                        <a:rPr lang="nl-NL" sz="2000" dirty="0">
                          <a:solidFill>
                            <a:schemeClr val="bg1"/>
                          </a:solidFill>
                          <a:latin typeface="Century Gothic" panose="020B0502020202020204" pitchFamily="34" charset="0"/>
                        </a:rPr>
                        <a:t>Toelichting</a:t>
                      </a:r>
                    </a:p>
                  </a:txBody>
                  <a:tcPr anchor="ctr"/>
                </a:tc>
                <a:extLst>
                  <a:ext uri="{0D108BD9-81ED-4DB2-BD59-A6C34878D82A}">
                    <a16:rowId xmlns:a16="http://schemas.microsoft.com/office/drawing/2014/main" val="378993110"/>
                  </a:ext>
                </a:extLst>
              </a:tr>
              <a:tr h="1578826">
                <a:tc>
                  <a:txBody>
                    <a:bodyPr/>
                    <a:lstStyle/>
                    <a:p>
                      <a:r>
                        <a:rPr lang="nl-NL" sz="1800" b="1" dirty="0">
                          <a:solidFill>
                            <a:schemeClr val="accent6">
                              <a:lumMod val="75000"/>
                            </a:schemeClr>
                          </a:solidFill>
                          <a:latin typeface="Century Gothic" panose="020B0502020202020204" pitchFamily="34" charset="0"/>
                        </a:rPr>
                        <a:t>G</a:t>
                      </a:r>
                      <a:r>
                        <a:rPr lang="nl-NL" sz="1800" dirty="0">
                          <a:solidFill>
                            <a:schemeClr val="accent6">
                              <a:lumMod val="75000"/>
                            </a:schemeClr>
                          </a:solidFill>
                          <a:latin typeface="Century Gothic" panose="020B0502020202020204" pitchFamily="34" charset="0"/>
                        </a:rPr>
                        <a:t>eld</a:t>
                      </a:r>
                    </a:p>
                  </a:txBody>
                  <a:tcPr anchor="ctr"/>
                </a:tc>
                <a:tc>
                  <a:txBody>
                    <a:bodyPr/>
                    <a:lstStyle/>
                    <a:p>
                      <a:r>
                        <a:rPr lang="nl-NL" sz="1600" dirty="0">
                          <a:solidFill>
                            <a:schemeClr val="accent6">
                              <a:lumMod val="75000"/>
                            </a:schemeClr>
                          </a:solidFill>
                          <a:latin typeface="Century Gothic" panose="020B0502020202020204" pitchFamily="34" charset="0"/>
                        </a:rPr>
                        <a:t>Financieel plan (business case)</a:t>
                      </a:r>
                    </a:p>
                  </a:txBody>
                  <a:tcPr anchor="ctr"/>
                </a:tc>
                <a:tc>
                  <a:txBody>
                    <a:bodyPr/>
                    <a:lstStyle/>
                    <a:p>
                      <a:r>
                        <a:rPr lang="nl-NL" sz="1600" dirty="0">
                          <a:solidFill>
                            <a:schemeClr val="accent6">
                              <a:lumMod val="75000"/>
                            </a:schemeClr>
                          </a:solidFill>
                          <a:latin typeface="Century Gothic" panose="020B0502020202020204" pitchFamily="34" charset="0"/>
                        </a:rPr>
                        <a:t>Analyse o.b.v.</a:t>
                      </a:r>
                    </a:p>
                    <a:p>
                      <a:pPr marL="285750" indent="-285750">
                        <a:buFont typeface="Arial" panose="020B0604020202020204" pitchFamily="34" charset="0"/>
                        <a:buChar char="•"/>
                      </a:pPr>
                      <a:r>
                        <a:rPr lang="nl-NL" sz="1400" dirty="0">
                          <a:solidFill>
                            <a:schemeClr val="accent6">
                              <a:lumMod val="75000"/>
                            </a:schemeClr>
                          </a:solidFill>
                          <a:latin typeface="Century Gothic" panose="020B0502020202020204" pitchFamily="34" charset="0"/>
                        </a:rPr>
                        <a:t>Budget</a:t>
                      </a:r>
                    </a:p>
                    <a:p>
                      <a:pPr marL="285750" indent="-285750">
                        <a:buFont typeface="Arial" panose="020B0604020202020204" pitchFamily="34" charset="0"/>
                        <a:buChar char="•"/>
                      </a:pPr>
                      <a:r>
                        <a:rPr lang="nl-NL" sz="1400" dirty="0">
                          <a:solidFill>
                            <a:schemeClr val="accent6">
                              <a:lumMod val="75000"/>
                            </a:schemeClr>
                          </a:solidFill>
                          <a:latin typeface="Century Gothic" panose="020B0502020202020204" pitchFamily="34" charset="0"/>
                        </a:rPr>
                        <a:t>Besteed</a:t>
                      </a:r>
                    </a:p>
                    <a:p>
                      <a:pPr marL="285750" indent="-285750">
                        <a:buFont typeface="Arial" panose="020B0604020202020204" pitchFamily="34" charset="0"/>
                        <a:buChar char="•"/>
                      </a:pPr>
                      <a:r>
                        <a:rPr lang="nl-NL" sz="1400" dirty="0">
                          <a:solidFill>
                            <a:schemeClr val="accent6">
                              <a:lumMod val="75000"/>
                            </a:schemeClr>
                          </a:solidFill>
                          <a:latin typeface="Century Gothic" panose="020B0502020202020204" pitchFamily="34" charset="0"/>
                        </a:rPr>
                        <a:t>Gepland</a:t>
                      </a:r>
                    </a:p>
                    <a:p>
                      <a:pPr marL="285750" indent="-285750">
                        <a:buFont typeface="Arial" panose="020B0604020202020204" pitchFamily="34" charset="0"/>
                        <a:buChar char="•"/>
                      </a:pPr>
                      <a:r>
                        <a:rPr lang="nl-NL" sz="1400" dirty="0">
                          <a:solidFill>
                            <a:schemeClr val="accent6">
                              <a:lumMod val="75000"/>
                            </a:schemeClr>
                          </a:solidFill>
                          <a:latin typeface="Century Gothic" panose="020B0502020202020204" pitchFamily="34" charset="0"/>
                        </a:rPr>
                        <a:t>N.B. (nog te besteden)</a:t>
                      </a:r>
                    </a:p>
                    <a:p>
                      <a:pPr marL="285750" indent="-285750">
                        <a:buFont typeface="Arial" panose="020B0604020202020204" pitchFamily="34" charset="0"/>
                        <a:buChar char="•"/>
                      </a:pPr>
                      <a:r>
                        <a:rPr lang="nl-NL" sz="1400" dirty="0">
                          <a:solidFill>
                            <a:schemeClr val="accent6">
                              <a:lumMod val="75000"/>
                            </a:schemeClr>
                          </a:solidFill>
                          <a:latin typeface="Century Gothic" panose="020B0502020202020204" pitchFamily="34" charset="0"/>
                        </a:rPr>
                        <a:t>N.N. (nog nodig)</a:t>
                      </a:r>
                    </a:p>
                    <a:p>
                      <a:pPr marL="285750" indent="-285750">
                        <a:buFont typeface="Arial" panose="020B0604020202020204" pitchFamily="34" charset="0"/>
                        <a:buChar char="•"/>
                      </a:pPr>
                      <a:r>
                        <a:rPr lang="nl-NL" sz="1400" dirty="0">
                          <a:solidFill>
                            <a:schemeClr val="accent6">
                              <a:lumMod val="75000"/>
                            </a:schemeClr>
                          </a:solidFill>
                          <a:latin typeface="Century Gothic" panose="020B0502020202020204" pitchFamily="34" charset="0"/>
                        </a:rPr>
                        <a:t>Toelichting</a:t>
                      </a:r>
                    </a:p>
                  </a:txBody>
                  <a:tcPr anchor="ctr"/>
                </a:tc>
                <a:extLst>
                  <a:ext uri="{0D108BD9-81ED-4DB2-BD59-A6C34878D82A}">
                    <a16:rowId xmlns:a16="http://schemas.microsoft.com/office/drawing/2014/main" val="1393106641"/>
                  </a:ext>
                </a:extLst>
              </a:tr>
              <a:tr h="565994">
                <a:tc>
                  <a:txBody>
                    <a:bodyPr/>
                    <a:lstStyle/>
                    <a:p>
                      <a:r>
                        <a:rPr lang="nl-NL" sz="1800" b="1" dirty="0">
                          <a:solidFill>
                            <a:schemeClr val="accent6">
                              <a:lumMod val="75000"/>
                            </a:schemeClr>
                          </a:solidFill>
                          <a:latin typeface="Century Gothic" panose="020B0502020202020204" pitchFamily="34" charset="0"/>
                        </a:rPr>
                        <a:t>O</a:t>
                      </a:r>
                      <a:r>
                        <a:rPr lang="nl-NL" sz="1800" dirty="0">
                          <a:solidFill>
                            <a:schemeClr val="accent6">
                              <a:lumMod val="75000"/>
                            </a:schemeClr>
                          </a:solidFill>
                          <a:latin typeface="Century Gothic" panose="020B0502020202020204" pitchFamily="34" charset="0"/>
                        </a:rPr>
                        <a:t>rganisatie</a:t>
                      </a:r>
                    </a:p>
                  </a:txBody>
                  <a:tcPr anchor="ctr"/>
                </a:tc>
                <a:tc>
                  <a:txBody>
                    <a:bodyPr/>
                    <a:lstStyle/>
                    <a:p>
                      <a:r>
                        <a:rPr lang="nl-NL" sz="1600" dirty="0">
                          <a:solidFill>
                            <a:schemeClr val="accent6">
                              <a:lumMod val="75000"/>
                            </a:schemeClr>
                          </a:solidFill>
                          <a:latin typeface="Century Gothic" panose="020B0502020202020204" pitchFamily="34" charset="0"/>
                        </a:rPr>
                        <a:t>Organogram</a:t>
                      </a:r>
                    </a:p>
                    <a:p>
                      <a:r>
                        <a:rPr lang="nl-NL" sz="1600" dirty="0">
                          <a:solidFill>
                            <a:schemeClr val="accent6">
                              <a:lumMod val="75000"/>
                            </a:schemeClr>
                          </a:solidFill>
                          <a:latin typeface="Century Gothic" panose="020B0502020202020204" pitchFamily="34" charset="0"/>
                        </a:rPr>
                        <a:t>RACI-schema</a:t>
                      </a:r>
                    </a:p>
                  </a:txBody>
                  <a:tcPr anchor="ctr"/>
                </a:tc>
                <a:tc>
                  <a:txBody>
                    <a:bodyPr/>
                    <a:lstStyle/>
                    <a:p>
                      <a:r>
                        <a:rPr lang="nl-NL" sz="1600" dirty="0">
                          <a:solidFill>
                            <a:schemeClr val="accent6">
                              <a:lumMod val="75000"/>
                            </a:schemeClr>
                          </a:solidFill>
                          <a:latin typeface="Century Gothic" panose="020B0502020202020204" pitchFamily="34" charset="0"/>
                        </a:rPr>
                        <a:t>Alleen bij afwijkingen</a:t>
                      </a:r>
                    </a:p>
                  </a:txBody>
                  <a:tcPr anchor="ctr"/>
                </a:tc>
                <a:extLst>
                  <a:ext uri="{0D108BD9-81ED-4DB2-BD59-A6C34878D82A}">
                    <a16:rowId xmlns:a16="http://schemas.microsoft.com/office/drawing/2014/main" val="1574808592"/>
                  </a:ext>
                </a:extLst>
              </a:tr>
              <a:tr h="565994">
                <a:tc>
                  <a:txBody>
                    <a:bodyPr/>
                    <a:lstStyle/>
                    <a:p>
                      <a:r>
                        <a:rPr lang="nl-NL" sz="1800" b="1" dirty="0">
                          <a:solidFill>
                            <a:schemeClr val="accent6">
                              <a:lumMod val="75000"/>
                            </a:schemeClr>
                          </a:solidFill>
                          <a:latin typeface="Century Gothic" panose="020B0502020202020204" pitchFamily="34" charset="0"/>
                        </a:rPr>
                        <a:t>K</a:t>
                      </a:r>
                      <a:r>
                        <a:rPr lang="nl-NL" sz="1800" dirty="0">
                          <a:solidFill>
                            <a:schemeClr val="accent6">
                              <a:lumMod val="75000"/>
                            </a:schemeClr>
                          </a:solidFill>
                          <a:latin typeface="Century Gothic" panose="020B0502020202020204" pitchFamily="34" charset="0"/>
                        </a:rPr>
                        <a:t>waliteit</a:t>
                      </a:r>
                    </a:p>
                  </a:txBody>
                  <a:tcPr anchor="ctr"/>
                </a:tc>
                <a:tc>
                  <a:txBody>
                    <a:bodyPr/>
                    <a:lstStyle/>
                    <a:p>
                      <a:r>
                        <a:rPr lang="nl-NL" sz="1600" dirty="0">
                          <a:solidFill>
                            <a:schemeClr val="accent6">
                              <a:lumMod val="75000"/>
                            </a:schemeClr>
                          </a:solidFill>
                          <a:latin typeface="Century Gothic" panose="020B0502020202020204" pitchFamily="34" charset="0"/>
                        </a:rPr>
                        <a:t>Kwaliteits- e/o Testplan</a:t>
                      </a:r>
                    </a:p>
                  </a:txBody>
                  <a:tcPr anchor="ctr"/>
                </a:tc>
                <a:tc>
                  <a:txBody>
                    <a:bodyPr/>
                    <a:lstStyle/>
                    <a:p>
                      <a:r>
                        <a:rPr lang="nl-NL" sz="1600" dirty="0">
                          <a:solidFill>
                            <a:schemeClr val="accent6">
                              <a:lumMod val="75000"/>
                            </a:schemeClr>
                          </a:solidFill>
                          <a:latin typeface="Century Gothic" panose="020B0502020202020204" pitchFamily="34" charset="0"/>
                        </a:rPr>
                        <a:t>Afwijking normen, testresultaten</a:t>
                      </a:r>
                    </a:p>
                  </a:txBody>
                  <a:tcPr anchor="ctr"/>
                </a:tc>
                <a:extLst>
                  <a:ext uri="{0D108BD9-81ED-4DB2-BD59-A6C34878D82A}">
                    <a16:rowId xmlns:a16="http://schemas.microsoft.com/office/drawing/2014/main" val="1915460716"/>
                  </a:ext>
                </a:extLst>
              </a:tr>
              <a:tr h="557521">
                <a:tc>
                  <a:txBody>
                    <a:bodyPr/>
                    <a:lstStyle/>
                    <a:p>
                      <a:r>
                        <a:rPr lang="nl-NL" sz="1800" b="1" dirty="0">
                          <a:solidFill>
                            <a:schemeClr val="accent6">
                              <a:lumMod val="75000"/>
                            </a:schemeClr>
                          </a:solidFill>
                          <a:latin typeface="Century Gothic" panose="020B0502020202020204" pitchFamily="34" charset="0"/>
                        </a:rPr>
                        <a:t>I</a:t>
                      </a:r>
                      <a:r>
                        <a:rPr lang="nl-NL" sz="1800" dirty="0">
                          <a:solidFill>
                            <a:schemeClr val="accent6">
                              <a:lumMod val="75000"/>
                            </a:schemeClr>
                          </a:solidFill>
                          <a:latin typeface="Century Gothic" panose="020B0502020202020204" pitchFamily="34" charset="0"/>
                        </a:rPr>
                        <a:t>nformatie</a:t>
                      </a:r>
                    </a:p>
                  </a:txBody>
                  <a:tcPr anchor="ctr"/>
                </a:tc>
                <a:tc>
                  <a:txBody>
                    <a:bodyPr/>
                    <a:lstStyle/>
                    <a:p>
                      <a:r>
                        <a:rPr lang="nl-NL" sz="1600" dirty="0">
                          <a:solidFill>
                            <a:schemeClr val="accent6">
                              <a:lumMod val="75000"/>
                            </a:schemeClr>
                          </a:solidFill>
                          <a:latin typeface="Century Gothic" panose="020B0502020202020204" pitchFamily="34" charset="0"/>
                        </a:rPr>
                        <a:t>Informatiematrix</a:t>
                      </a:r>
                    </a:p>
                  </a:txBody>
                  <a:tcPr anchor="ctr"/>
                </a:tc>
                <a:tc>
                  <a:txBody>
                    <a:bodyPr/>
                    <a:lstStyle/>
                    <a:p>
                      <a:pPr marL="0" marR="0" lvl="0" indent="0" algn="l" defTabSz="422041" rtl="0" eaLnBrk="1" fontAlgn="auto" latinLnBrk="0" hangingPunct="1">
                        <a:lnSpc>
                          <a:spcPct val="100000"/>
                        </a:lnSpc>
                        <a:spcBef>
                          <a:spcPts val="0"/>
                        </a:spcBef>
                        <a:spcAft>
                          <a:spcPts val="0"/>
                        </a:spcAft>
                        <a:buClrTx/>
                        <a:buSzTx/>
                        <a:buFontTx/>
                        <a:buNone/>
                        <a:tabLst/>
                        <a:defRPr/>
                      </a:pPr>
                      <a:r>
                        <a:rPr lang="nl-NL" sz="1600" dirty="0">
                          <a:solidFill>
                            <a:schemeClr val="accent6">
                              <a:lumMod val="75000"/>
                            </a:schemeClr>
                          </a:solidFill>
                          <a:latin typeface="Century Gothic" panose="020B0502020202020204" pitchFamily="34" charset="0"/>
                        </a:rPr>
                        <a:t>Alleen bij afwijkingen</a:t>
                      </a:r>
                    </a:p>
                  </a:txBody>
                  <a:tcPr anchor="ctr"/>
                </a:tc>
                <a:extLst>
                  <a:ext uri="{0D108BD9-81ED-4DB2-BD59-A6C34878D82A}">
                    <a16:rowId xmlns:a16="http://schemas.microsoft.com/office/drawing/2014/main" val="269365862"/>
                  </a:ext>
                </a:extLst>
              </a:tr>
              <a:tr h="565994">
                <a:tc>
                  <a:txBody>
                    <a:bodyPr/>
                    <a:lstStyle/>
                    <a:p>
                      <a:r>
                        <a:rPr lang="nl-NL" sz="1800" b="1" dirty="0">
                          <a:solidFill>
                            <a:schemeClr val="accent6">
                              <a:lumMod val="75000"/>
                            </a:schemeClr>
                          </a:solidFill>
                          <a:latin typeface="Century Gothic" panose="020B0502020202020204" pitchFamily="34" charset="0"/>
                        </a:rPr>
                        <a:t>T</a:t>
                      </a:r>
                      <a:r>
                        <a:rPr lang="nl-NL" sz="1800" dirty="0">
                          <a:solidFill>
                            <a:schemeClr val="accent6">
                              <a:lumMod val="75000"/>
                            </a:schemeClr>
                          </a:solidFill>
                          <a:latin typeface="Century Gothic" panose="020B0502020202020204" pitchFamily="34" charset="0"/>
                        </a:rPr>
                        <a:t>ijd </a:t>
                      </a:r>
                    </a:p>
                  </a:txBody>
                  <a:tcPr anchor="ctr"/>
                </a:tc>
                <a:tc>
                  <a:txBody>
                    <a:bodyPr/>
                    <a:lstStyle/>
                    <a:p>
                      <a:r>
                        <a:rPr lang="nl-NL" sz="1600" dirty="0">
                          <a:solidFill>
                            <a:schemeClr val="accent6">
                              <a:lumMod val="75000"/>
                            </a:schemeClr>
                          </a:solidFill>
                          <a:latin typeface="Century Gothic" panose="020B0502020202020204" pitchFamily="34" charset="0"/>
                        </a:rPr>
                        <a:t>Planning- of doorloopschema</a:t>
                      </a:r>
                    </a:p>
                  </a:txBody>
                  <a:tcPr anchor="ctr"/>
                </a:tc>
                <a:tc>
                  <a:txBody>
                    <a:bodyPr/>
                    <a:lstStyle/>
                    <a:p>
                      <a:r>
                        <a:rPr lang="nl-NL" sz="1600" dirty="0">
                          <a:solidFill>
                            <a:schemeClr val="accent6">
                              <a:lumMod val="75000"/>
                            </a:schemeClr>
                          </a:solidFill>
                          <a:latin typeface="Century Gothic" panose="020B0502020202020204" pitchFamily="34" charset="0"/>
                        </a:rPr>
                        <a:t>Peilmoment en evt. uitloop intekenen,</a:t>
                      </a:r>
                    </a:p>
                  </a:txBody>
                  <a:tcPr anchor="ctr"/>
                </a:tc>
                <a:extLst>
                  <a:ext uri="{0D108BD9-81ED-4DB2-BD59-A6C34878D82A}">
                    <a16:rowId xmlns:a16="http://schemas.microsoft.com/office/drawing/2014/main" val="1659624861"/>
                  </a:ext>
                </a:extLst>
              </a:tr>
              <a:tr h="1042621">
                <a:tc>
                  <a:txBody>
                    <a:bodyPr/>
                    <a:lstStyle/>
                    <a:p>
                      <a:r>
                        <a:rPr lang="nl-NL" sz="1800" dirty="0">
                          <a:solidFill>
                            <a:schemeClr val="accent6">
                              <a:lumMod val="75000"/>
                            </a:schemeClr>
                          </a:solidFill>
                          <a:latin typeface="Century Gothic" panose="020B0502020202020204" pitchFamily="34" charset="0"/>
                        </a:rPr>
                        <a:t>Algemeen</a:t>
                      </a:r>
                    </a:p>
                  </a:txBody>
                  <a:tcPr anchor="ctr"/>
                </a:tc>
                <a:tc>
                  <a:txBody>
                    <a:bodyPr/>
                    <a:lstStyle/>
                    <a:p>
                      <a:r>
                        <a:rPr lang="nl-NL" sz="1600" dirty="0">
                          <a:solidFill>
                            <a:schemeClr val="accent6">
                              <a:lumMod val="75000"/>
                            </a:schemeClr>
                          </a:solidFill>
                          <a:latin typeface="Century Gothic" panose="020B0502020202020204" pitchFamily="34" charset="0"/>
                        </a:rPr>
                        <a:t>Risico- </a:t>
                      </a:r>
                      <a:r>
                        <a:rPr lang="nl-NL" sz="1600" dirty="0" err="1">
                          <a:solidFill>
                            <a:schemeClr val="accent6">
                              <a:lumMod val="75000"/>
                            </a:schemeClr>
                          </a:solidFill>
                          <a:latin typeface="Century Gothic" panose="020B0502020202020204" pitchFamily="34" charset="0"/>
                        </a:rPr>
                        <a:t>kansoverzicht</a:t>
                      </a:r>
                      <a:endParaRPr lang="nl-NL" sz="1600" dirty="0">
                        <a:solidFill>
                          <a:schemeClr val="accent6">
                            <a:lumMod val="75000"/>
                          </a:schemeClr>
                        </a:solidFill>
                        <a:latin typeface="Century Gothic" panose="020B0502020202020204" pitchFamily="34" charset="0"/>
                      </a:endParaRPr>
                    </a:p>
                    <a:p>
                      <a:r>
                        <a:rPr lang="nl-NL" sz="1600" dirty="0">
                          <a:solidFill>
                            <a:schemeClr val="accent6">
                              <a:lumMod val="75000"/>
                            </a:schemeClr>
                          </a:solidFill>
                          <a:latin typeface="Century Gothic" panose="020B0502020202020204" pitchFamily="34" charset="0"/>
                        </a:rPr>
                        <a:t>Wijzigingsoverzicht</a:t>
                      </a:r>
                    </a:p>
                    <a:p>
                      <a:r>
                        <a:rPr lang="nl-NL" sz="1600" dirty="0">
                          <a:solidFill>
                            <a:schemeClr val="accent6">
                              <a:lumMod val="75000"/>
                            </a:schemeClr>
                          </a:solidFill>
                          <a:latin typeface="Century Gothic" panose="020B0502020202020204" pitchFamily="34" charset="0"/>
                        </a:rPr>
                        <a:t>Wat nodig is (PL)</a:t>
                      </a:r>
                    </a:p>
                  </a:txBody>
                  <a:tcPr anchor="ctr"/>
                </a:tc>
                <a:tc>
                  <a:txBody>
                    <a:bodyPr/>
                    <a:lstStyle/>
                    <a:p>
                      <a:r>
                        <a:rPr lang="nl-NL" sz="1600" dirty="0" err="1">
                          <a:solidFill>
                            <a:schemeClr val="accent6">
                              <a:lumMod val="75000"/>
                            </a:schemeClr>
                          </a:solidFill>
                          <a:latin typeface="Century Gothic" panose="020B0502020202020204" pitchFamily="34" charset="0"/>
                        </a:rPr>
                        <a:t>Stavaza</a:t>
                      </a:r>
                      <a:r>
                        <a:rPr lang="nl-NL" sz="1600" dirty="0">
                          <a:solidFill>
                            <a:schemeClr val="accent6">
                              <a:lumMod val="75000"/>
                            </a:schemeClr>
                          </a:solidFill>
                          <a:latin typeface="Century Gothic" panose="020B0502020202020204" pitchFamily="34" charset="0"/>
                        </a:rPr>
                        <a:t> (evt. risicobudget)</a:t>
                      </a:r>
                    </a:p>
                    <a:p>
                      <a:r>
                        <a:rPr lang="nl-NL" sz="1600" dirty="0">
                          <a:solidFill>
                            <a:schemeClr val="accent6">
                              <a:lumMod val="75000"/>
                            </a:schemeClr>
                          </a:solidFill>
                          <a:latin typeface="Century Gothic" panose="020B0502020202020204" pitchFamily="34" charset="0"/>
                        </a:rPr>
                        <a:t>Overzicht wijzigingen (goedkeuringen)</a:t>
                      </a:r>
                    </a:p>
                    <a:p>
                      <a:endParaRPr lang="nl-NL" sz="1600" dirty="0">
                        <a:solidFill>
                          <a:schemeClr val="accent6">
                            <a:lumMod val="75000"/>
                          </a:schemeClr>
                        </a:solidFill>
                        <a:latin typeface="Century Gothic" panose="020B0502020202020204" pitchFamily="34" charset="0"/>
                      </a:endParaRPr>
                    </a:p>
                  </a:txBody>
                  <a:tcPr anchor="ctr"/>
                </a:tc>
                <a:extLst>
                  <a:ext uri="{0D108BD9-81ED-4DB2-BD59-A6C34878D82A}">
                    <a16:rowId xmlns:a16="http://schemas.microsoft.com/office/drawing/2014/main" val="4065647930"/>
                  </a:ext>
                </a:extLst>
              </a:tr>
            </a:tbl>
          </a:graphicData>
        </a:graphic>
      </p:graphicFrame>
    </p:spTree>
    <p:extLst>
      <p:ext uri="{BB962C8B-B14F-4D97-AF65-F5344CB8AC3E}">
        <p14:creationId xmlns:p14="http://schemas.microsoft.com/office/powerpoint/2010/main" val="241553918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26">
            <a:extLst>
              <a:ext uri="{FF2B5EF4-FFF2-40B4-BE49-F238E27FC236}">
                <a16:creationId xmlns:a16="http://schemas.microsoft.com/office/drawing/2014/main" id="{F8CE8877-BB8F-44F9-AD79-6AA5209C49A8}"/>
              </a:ext>
            </a:extLst>
          </p:cNvPr>
          <p:cNvSpPr>
            <a:spLocks noGrp="1" noChangeArrowheads="1"/>
          </p:cNvSpPr>
          <p:nvPr>
            <p:ph type="title"/>
          </p:nvPr>
        </p:nvSpPr>
        <p:spPr>
          <a:xfrm>
            <a:off x="201945" y="-140158"/>
            <a:ext cx="8733507" cy="1325563"/>
          </a:xfrm>
        </p:spPr>
        <p:txBody>
          <a:bodyPr>
            <a:normAutofit/>
          </a:bodyPr>
          <a:lstStyle/>
          <a:p>
            <a:pPr fontAlgn="ctr">
              <a:buClr>
                <a:srgbClr val="491966"/>
              </a:buClr>
            </a:pPr>
            <a:r>
              <a:rPr lang="nl-NL" sz="3600" dirty="0">
                <a:latin typeface="Century Gothic"/>
                <a:ea typeface="ＭＳ Ｐゴシック"/>
              </a:rPr>
              <a:t>Technieken</a:t>
            </a:r>
            <a:endParaRPr lang="nl-NL" sz="3600" dirty="0"/>
          </a:p>
        </p:txBody>
      </p:sp>
      <p:sp>
        <p:nvSpPr>
          <p:cNvPr id="10" name="Rectangle 3">
            <a:extLst>
              <a:ext uri="{FF2B5EF4-FFF2-40B4-BE49-F238E27FC236}">
                <a16:creationId xmlns:a16="http://schemas.microsoft.com/office/drawing/2014/main" id="{3DBE2C6F-984E-4990-8879-4C1389419623}"/>
              </a:ext>
            </a:extLst>
          </p:cNvPr>
          <p:cNvSpPr>
            <a:spLocks noChangeArrowheads="1"/>
          </p:cNvSpPr>
          <p:nvPr/>
        </p:nvSpPr>
        <p:spPr bwMode="auto">
          <a:xfrm>
            <a:off x="429480" y="132772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900" b="1" i="0" u="none" strike="noStrike" cap="none" normalizeH="0" baseline="0">
                <a:ln>
                  <a:noFill/>
                </a:ln>
                <a:solidFill>
                  <a:srgbClr val="000000"/>
                </a:solidFill>
                <a:effectLst/>
                <a:latin typeface="Century Gothic" panose="020B050202020202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pic>
        <p:nvPicPr>
          <p:cNvPr id="1028" name="Picture 4" descr="Gerelateerde afbeelding">
            <a:extLst>
              <a:ext uri="{FF2B5EF4-FFF2-40B4-BE49-F238E27FC236}">
                <a16:creationId xmlns:a16="http://schemas.microsoft.com/office/drawing/2014/main" id="{6324607D-AD3C-4EEA-B0FB-AAFE17CAC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081" y="1040505"/>
            <a:ext cx="2631298" cy="2624516"/>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4A75D07C-F5AD-49B0-BB7A-F033AD1E1621}"/>
              </a:ext>
            </a:extLst>
          </p:cNvPr>
          <p:cNvSpPr txBox="1"/>
          <p:nvPr/>
        </p:nvSpPr>
        <p:spPr>
          <a:xfrm>
            <a:off x="475073" y="3662833"/>
            <a:ext cx="1973617" cy="369332"/>
          </a:xfrm>
          <a:prstGeom prst="rect">
            <a:avLst/>
          </a:prstGeom>
          <a:noFill/>
        </p:spPr>
        <p:txBody>
          <a:bodyPr wrap="none" rtlCol="0">
            <a:spAutoFit/>
          </a:bodyPr>
          <a:lstStyle/>
          <a:p>
            <a:pPr marL="819150" algn="ctr"/>
            <a:r>
              <a:rPr lang="nl-NL" i="1" dirty="0"/>
              <a:t>Slip </a:t>
            </a:r>
            <a:r>
              <a:rPr lang="nl-NL" i="1" dirty="0" err="1"/>
              <a:t>chart</a:t>
            </a:r>
            <a:endParaRPr lang="nl-NL" i="1" dirty="0"/>
          </a:p>
        </p:txBody>
      </p:sp>
      <p:sp>
        <p:nvSpPr>
          <p:cNvPr id="6" name="Tekstvak 5">
            <a:extLst>
              <a:ext uri="{FF2B5EF4-FFF2-40B4-BE49-F238E27FC236}">
                <a16:creationId xmlns:a16="http://schemas.microsoft.com/office/drawing/2014/main" id="{EC1A30FE-29E1-45D7-8365-72930C04648A}"/>
              </a:ext>
            </a:extLst>
          </p:cNvPr>
          <p:cNvSpPr txBox="1"/>
          <p:nvPr/>
        </p:nvSpPr>
        <p:spPr>
          <a:xfrm>
            <a:off x="3542716" y="3661919"/>
            <a:ext cx="3944221" cy="369332"/>
          </a:xfrm>
          <a:prstGeom prst="rect">
            <a:avLst/>
          </a:prstGeom>
          <a:noFill/>
        </p:spPr>
        <p:txBody>
          <a:bodyPr wrap="none" rtlCol="0">
            <a:spAutoFit/>
          </a:bodyPr>
          <a:lstStyle/>
          <a:p>
            <a:pPr marL="819150"/>
            <a:r>
              <a:rPr lang="nl-NL" i="1" dirty="0" err="1"/>
              <a:t>Earned</a:t>
            </a:r>
            <a:r>
              <a:rPr lang="nl-NL" i="1" dirty="0"/>
              <a:t> Value Analyse (EVA)</a:t>
            </a:r>
          </a:p>
        </p:txBody>
      </p:sp>
      <p:pic>
        <p:nvPicPr>
          <p:cNvPr id="12" name="Afbeelding 11">
            <a:extLst>
              <a:ext uri="{FF2B5EF4-FFF2-40B4-BE49-F238E27FC236}">
                <a16:creationId xmlns:a16="http://schemas.microsoft.com/office/drawing/2014/main" id="{8B030479-CBA4-4A8F-BDB6-F544E2AFFA9B}"/>
              </a:ext>
            </a:extLst>
          </p:cNvPr>
          <p:cNvPicPr>
            <a:picLocks noChangeAspect="1"/>
          </p:cNvPicPr>
          <p:nvPr/>
        </p:nvPicPr>
        <p:blipFill>
          <a:blip r:embed="rId4"/>
          <a:stretch>
            <a:fillRect/>
          </a:stretch>
        </p:blipFill>
        <p:spPr>
          <a:xfrm>
            <a:off x="3957381" y="923113"/>
            <a:ext cx="3833569" cy="2679652"/>
          </a:xfrm>
          <a:prstGeom prst="rect">
            <a:avLst/>
          </a:prstGeom>
        </p:spPr>
      </p:pic>
      <p:pic>
        <p:nvPicPr>
          <p:cNvPr id="13" name="Afbeelding 12">
            <a:extLst>
              <a:ext uri="{FF2B5EF4-FFF2-40B4-BE49-F238E27FC236}">
                <a16:creationId xmlns:a16="http://schemas.microsoft.com/office/drawing/2014/main" id="{5D5FBD08-FE0A-42F2-BE0C-028FC1C31E7C}"/>
              </a:ext>
            </a:extLst>
          </p:cNvPr>
          <p:cNvPicPr>
            <a:picLocks noChangeAspect="1"/>
          </p:cNvPicPr>
          <p:nvPr/>
        </p:nvPicPr>
        <p:blipFill>
          <a:blip r:embed="rId5"/>
          <a:stretch>
            <a:fillRect/>
          </a:stretch>
        </p:blipFill>
        <p:spPr>
          <a:xfrm>
            <a:off x="343517" y="4149560"/>
            <a:ext cx="3664202" cy="2300240"/>
          </a:xfrm>
          <a:prstGeom prst="rect">
            <a:avLst/>
          </a:prstGeom>
        </p:spPr>
      </p:pic>
      <p:pic>
        <p:nvPicPr>
          <p:cNvPr id="1036" name="Picture 12" descr="Afbeeldingsresultaat voor burndown chart">
            <a:extLst>
              <a:ext uri="{FF2B5EF4-FFF2-40B4-BE49-F238E27FC236}">
                <a16:creationId xmlns:a16="http://schemas.microsoft.com/office/drawing/2014/main" id="{01C20D19-B79B-4C59-A6BD-57EC9DC3F5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9124" y="4029147"/>
            <a:ext cx="4631359" cy="2314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57543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26">
            <a:extLst>
              <a:ext uri="{FF2B5EF4-FFF2-40B4-BE49-F238E27FC236}">
                <a16:creationId xmlns:a16="http://schemas.microsoft.com/office/drawing/2014/main" id="{F8CE8877-BB8F-44F9-AD79-6AA5209C49A8}"/>
              </a:ext>
            </a:extLst>
          </p:cNvPr>
          <p:cNvSpPr>
            <a:spLocks noGrp="1" noChangeArrowheads="1"/>
          </p:cNvSpPr>
          <p:nvPr>
            <p:ph type="title"/>
          </p:nvPr>
        </p:nvSpPr>
        <p:spPr>
          <a:xfrm>
            <a:off x="201946" y="-140158"/>
            <a:ext cx="7886700" cy="1325563"/>
          </a:xfrm>
        </p:spPr>
        <p:txBody>
          <a:bodyPr>
            <a:normAutofit/>
          </a:bodyPr>
          <a:lstStyle/>
          <a:p>
            <a:pPr fontAlgn="ctr">
              <a:buClr>
                <a:srgbClr val="491966"/>
              </a:buClr>
            </a:pPr>
            <a:r>
              <a:rPr lang="nl-NL" sz="3600" dirty="0"/>
              <a:t>Hoe vaak?</a:t>
            </a:r>
          </a:p>
        </p:txBody>
      </p:sp>
      <p:sp>
        <p:nvSpPr>
          <p:cNvPr id="4" name="Tijdelijke aanduiding voor inhoud 3">
            <a:extLst>
              <a:ext uri="{FF2B5EF4-FFF2-40B4-BE49-F238E27FC236}">
                <a16:creationId xmlns:a16="http://schemas.microsoft.com/office/drawing/2014/main" id="{BE21D9ED-119E-4E08-980D-5F9FB21A24F7}"/>
              </a:ext>
            </a:extLst>
          </p:cNvPr>
          <p:cNvSpPr>
            <a:spLocks noGrp="1"/>
          </p:cNvSpPr>
          <p:nvPr>
            <p:ph idx="1"/>
          </p:nvPr>
        </p:nvSpPr>
        <p:spPr>
          <a:xfrm>
            <a:off x="646234" y="1200835"/>
            <a:ext cx="7851531" cy="2446087"/>
          </a:xfrm>
        </p:spPr>
        <p:txBody>
          <a:bodyPr>
            <a:noAutofit/>
          </a:bodyPr>
          <a:lstStyle/>
          <a:p>
            <a:pPr marL="342900" indent="-342900">
              <a:buFont typeface="+mj-lt"/>
              <a:buAutoNum type="arabicPeriod"/>
            </a:pPr>
            <a:r>
              <a:rPr lang="nl-NL" sz="2000" b="0" dirty="0"/>
              <a:t>Bepaal frequentie o.b.v. omvang en tijdsdruk van het project (zie richtlijnen)</a:t>
            </a:r>
          </a:p>
          <a:p>
            <a:pPr marL="342900" indent="-342900">
              <a:buFont typeface="+mj-lt"/>
              <a:buAutoNum type="arabicPeriod"/>
            </a:pPr>
            <a:r>
              <a:rPr lang="nl-NL" sz="2000" b="0" dirty="0"/>
              <a:t>Vaste momenten. Voorwaarde is dat de tijd tussen rapportagemomenten juist zo lang is dat bestede tijd  niet vergeten wordt (borging via logboek of urenregistratie)</a:t>
            </a:r>
          </a:p>
          <a:p>
            <a:pPr marL="342900" indent="-342900">
              <a:buFont typeface="+mj-lt"/>
              <a:buAutoNum type="arabicPeriod"/>
            </a:pPr>
            <a:r>
              <a:rPr lang="nl-NL" sz="2000" b="0" dirty="0"/>
              <a:t>Rapporteer zowel mondeling als schriftelijk.</a:t>
            </a:r>
          </a:p>
          <a:p>
            <a:pPr marL="0" indent="0">
              <a:buNone/>
            </a:pPr>
            <a:endParaRPr lang="nl-NL" sz="2000" b="0" dirty="0"/>
          </a:p>
          <a:p>
            <a:pPr marL="0" indent="0">
              <a:buNone/>
            </a:pPr>
            <a:endParaRPr lang="nl-NL" sz="2000" dirty="0"/>
          </a:p>
          <a:p>
            <a:pPr marL="0" indent="0">
              <a:buNone/>
            </a:pPr>
            <a:endParaRPr lang="nl-NL" sz="2000" dirty="0"/>
          </a:p>
        </p:txBody>
      </p:sp>
      <p:pic>
        <p:nvPicPr>
          <p:cNvPr id="1026" name="Picture 2" descr="https://projectreports.nl/Schermafbeelding%202018-07-06%20om%2017.02.13.png">
            <a:extLst>
              <a:ext uri="{FF2B5EF4-FFF2-40B4-BE49-F238E27FC236}">
                <a16:creationId xmlns:a16="http://schemas.microsoft.com/office/drawing/2014/main" id="{C2887499-BF7B-4468-848E-67CB1902D1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400" y="3211078"/>
            <a:ext cx="8697198" cy="2446087"/>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D04E660B-4371-4C0E-9970-3FD1DB46C5CD}"/>
              </a:ext>
            </a:extLst>
          </p:cNvPr>
          <p:cNvSpPr/>
          <p:nvPr/>
        </p:nvSpPr>
        <p:spPr>
          <a:xfrm>
            <a:off x="551864" y="5672595"/>
            <a:ext cx="7186863" cy="707886"/>
          </a:xfrm>
          <a:prstGeom prst="rect">
            <a:avLst/>
          </a:prstGeom>
        </p:spPr>
        <p:txBody>
          <a:bodyPr wrap="square">
            <a:spAutoFit/>
          </a:bodyPr>
          <a:lstStyle/>
          <a:p>
            <a:r>
              <a:rPr lang="nl-NL" sz="2000" b="1" i="1" dirty="0">
                <a:latin typeface="Century Gothic" panose="020B0502020202020204" pitchFamily="34" charset="0"/>
              </a:rPr>
              <a:t>Boodschap:</a:t>
            </a:r>
            <a:r>
              <a:rPr lang="nl-NL" sz="2000" dirty="0"/>
              <a:t> de status / voortgang van de uitvoering dient </a:t>
            </a:r>
            <a:r>
              <a:rPr lang="nl-NL" sz="2000" u="sng" dirty="0"/>
              <a:t>OP IEDER MOMENT</a:t>
            </a:r>
            <a:r>
              <a:rPr lang="nl-NL" sz="2000" dirty="0"/>
              <a:t> bekend te zijn!</a:t>
            </a:r>
          </a:p>
        </p:txBody>
      </p:sp>
    </p:spTree>
    <p:extLst>
      <p:ext uri="{BB962C8B-B14F-4D97-AF65-F5344CB8AC3E}">
        <p14:creationId xmlns:p14="http://schemas.microsoft.com/office/powerpoint/2010/main" val="67492152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a:extLst>
              <a:ext uri="{FF2B5EF4-FFF2-40B4-BE49-F238E27FC236}">
                <a16:creationId xmlns:a16="http://schemas.microsoft.com/office/drawing/2014/main" id="{5E221727-24B6-4B5A-A62B-A3EBEB982A13}"/>
              </a:ext>
            </a:extLst>
          </p:cNvPr>
          <p:cNvPicPr>
            <a:picLocks noChangeAspect="1"/>
          </p:cNvPicPr>
          <p:nvPr/>
        </p:nvPicPr>
        <p:blipFill>
          <a:blip r:embed="rId3"/>
          <a:stretch>
            <a:fillRect/>
          </a:stretch>
        </p:blipFill>
        <p:spPr>
          <a:xfrm>
            <a:off x="5461735" y="113768"/>
            <a:ext cx="3198980" cy="2143274"/>
          </a:xfrm>
          <a:prstGeom prst="rect">
            <a:avLst/>
          </a:prstGeom>
        </p:spPr>
      </p:pic>
      <p:sp>
        <p:nvSpPr>
          <p:cNvPr id="8" name="Rectangle 1026">
            <a:extLst>
              <a:ext uri="{FF2B5EF4-FFF2-40B4-BE49-F238E27FC236}">
                <a16:creationId xmlns:a16="http://schemas.microsoft.com/office/drawing/2014/main" id="{F8CE8877-BB8F-44F9-AD79-6AA5209C49A8}"/>
              </a:ext>
            </a:extLst>
          </p:cNvPr>
          <p:cNvSpPr>
            <a:spLocks noGrp="1" noChangeArrowheads="1"/>
          </p:cNvSpPr>
          <p:nvPr>
            <p:ph type="title"/>
          </p:nvPr>
        </p:nvSpPr>
        <p:spPr>
          <a:xfrm>
            <a:off x="483284" y="-140158"/>
            <a:ext cx="7605361" cy="1325563"/>
          </a:xfrm>
        </p:spPr>
        <p:txBody>
          <a:bodyPr>
            <a:normAutofit/>
          </a:bodyPr>
          <a:lstStyle/>
          <a:p>
            <a:pPr fontAlgn="ctr">
              <a:buClr>
                <a:srgbClr val="491966"/>
              </a:buClr>
            </a:pPr>
            <a:r>
              <a:rPr lang="nl-NL" sz="3600" dirty="0"/>
              <a:t>Projectcultuur</a:t>
            </a:r>
          </a:p>
        </p:txBody>
      </p:sp>
      <p:sp>
        <p:nvSpPr>
          <p:cNvPr id="4" name="Tijdelijke aanduiding voor inhoud 3">
            <a:extLst>
              <a:ext uri="{FF2B5EF4-FFF2-40B4-BE49-F238E27FC236}">
                <a16:creationId xmlns:a16="http://schemas.microsoft.com/office/drawing/2014/main" id="{8AEDD791-832F-484E-B08D-CB4C8F598AC3}"/>
              </a:ext>
            </a:extLst>
          </p:cNvPr>
          <p:cNvSpPr>
            <a:spLocks noGrp="1"/>
          </p:cNvSpPr>
          <p:nvPr>
            <p:ph idx="1"/>
          </p:nvPr>
        </p:nvSpPr>
        <p:spPr>
          <a:xfrm>
            <a:off x="483285" y="1501789"/>
            <a:ext cx="8177430" cy="4746611"/>
          </a:xfrm>
        </p:spPr>
        <p:txBody>
          <a:bodyPr>
            <a:noAutofit/>
          </a:bodyPr>
          <a:lstStyle/>
          <a:p>
            <a:pPr marL="316230" indent="-316230"/>
            <a:r>
              <a:rPr lang="nl-NL" sz="2000" b="0" dirty="0">
                <a:latin typeface="Century Gothic"/>
                <a:ea typeface="ＭＳ Ｐゴシック"/>
              </a:rPr>
              <a:t>Zorg dat de medewerker weet en </a:t>
            </a:r>
          </a:p>
          <a:p>
            <a:pPr marL="0" indent="0">
              <a:buNone/>
            </a:pPr>
            <a:r>
              <a:rPr lang="nl-NL" sz="2000" b="0" dirty="0">
                <a:latin typeface="Century Gothic"/>
                <a:ea typeface="ＭＳ Ｐゴシック"/>
              </a:rPr>
              <a:t>    ziet dat de PM iets met de </a:t>
            </a:r>
            <a:endParaRPr lang="nl-NL" sz="2200" dirty="0">
              <a:latin typeface="Century Gothic"/>
              <a:ea typeface="ＭＳ Ｐゴシック"/>
            </a:endParaRPr>
          </a:p>
          <a:p>
            <a:pPr marL="0" indent="0">
              <a:buNone/>
            </a:pPr>
            <a:r>
              <a:rPr lang="nl-NL" sz="2000" b="0" dirty="0">
                <a:latin typeface="Century Gothic"/>
                <a:ea typeface="ＭＳ Ｐゴシック"/>
              </a:rPr>
              <a:t>    aangeleverde informatie doet! </a:t>
            </a:r>
            <a:endParaRPr lang="nl-NL" sz="2200" dirty="0">
              <a:latin typeface="Century Gothic"/>
              <a:ea typeface="ＭＳ Ｐゴシック"/>
            </a:endParaRPr>
          </a:p>
          <a:p>
            <a:pPr marL="316230" indent="-316230"/>
            <a:r>
              <a:rPr lang="nl-NL" sz="2000" b="0" dirty="0"/>
              <a:t>Zorg voor een onderbouwing van de resultaten </a:t>
            </a:r>
          </a:p>
          <a:p>
            <a:pPr marL="316230" indent="-316230"/>
            <a:r>
              <a:rPr lang="nl-NL" sz="2000" b="0" dirty="0">
                <a:latin typeface="Century Gothic"/>
                <a:ea typeface="ＭＳ Ｐゴシック"/>
              </a:rPr>
              <a:t>Door ‘management </a:t>
            </a:r>
            <a:r>
              <a:rPr lang="nl-NL" sz="2000" b="0" dirty="0" err="1">
                <a:latin typeface="Century Gothic"/>
                <a:ea typeface="ＭＳ Ｐゴシック"/>
              </a:rPr>
              <a:t>by</a:t>
            </a:r>
            <a:r>
              <a:rPr lang="nl-NL" sz="2000" b="0" dirty="0">
                <a:latin typeface="Century Gothic"/>
                <a:ea typeface="ＭＳ Ｐゴシック"/>
              </a:rPr>
              <a:t> </a:t>
            </a:r>
            <a:r>
              <a:rPr lang="nl-NL" sz="2000" b="0" dirty="0" err="1">
                <a:latin typeface="Century Gothic"/>
                <a:ea typeface="ＭＳ Ｐゴシック"/>
              </a:rPr>
              <a:t>walking</a:t>
            </a:r>
            <a:r>
              <a:rPr lang="nl-NL" sz="2000" b="0" dirty="0">
                <a:latin typeface="Century Gothic"/>
                <a:ea typeface="ＭＳ Ｐゴシック"/>
              </a:rPr>
              <a:t> </a:t>
            </a:r>
            <a:r>
              <a:rPr lang="nl-NL" sz="2000" b="0" dirty="0" err="1">
                <a:latin typeface="Century Gothic"/>
                <a:ea typeface="ＭＳ Ｐゴシック"/>
              </a:rPr>
              <a:t>around</a:t>
            </a:r>
            <a:r>
              <a:rPr lang="nl-NL" sz="2000" b="0" dirty="0">
                <a:latin typeface="Century Gothic"/>
                <a:ea typeface="ＭＳ Ｐゴシック"/>
              </a:rPr>
              <a:t>’ krijg je:</a:t>
            </a:r>
          </a:p>
          <a:p>
            <a:pPr marL="422275" lvl="1" indent="0">
              <a:buNone/>
            </a:pPr>
            <a:r>
              <a:rPr lang="nl-NL" sz="1600" b="0" dirty="0">
                <a:latin typeface="Century Gothic"/>
                <a:ea typeface="ＭＳ Ｐゴシック"/>
              </a:rPr>
              <a:t>a) meer informatie over de </a:t>
            </a:r>
            <a:r>
              <a:rPr lang="nl-NL" sz="1600" b="0" dirty="0" err="1">
                <a:latin typeface="Century Gothic"/>
                <a:ea typeface="ＭＳ Ｐゴシック"/>
              </a:rPr>
              <a:t>stavaza</a:t>
            </a:r>
            <a:r>
              <a:rPr lang="nl-NL" sz="1600" b="0" dirty="0">
                <a:latin typeface="Century Gothic"/>
                <a:ea typeface="ＭＳ Ｐゴシック"/>
              </a:rPr>
              <a:t> en</a:t>
            </a:r>
            <a:r>
              <a:rPr lang="nl-NL" sz="1600" dirty="0">
                <a:latin typeface="Century Gothic"/>
                <a:ea typeface="ＭＳ Ｐゴシック"/>
              </a:rPr>
              <a:t> </a:t>
            </a:r>
            <a:endParaRPr lang="nl-NL" sz="1600" b="0" dirty="0"/>
          </a:p>
          <a:p>
            <a:pPr marL="422275" lvl="1" indent="0">
              <a:buNone/>
            </a:pPr>
            <a:r>
              <a:rPr lang="nl-NL" sz="1600" b="0" dirty="0">
                <a:latin typeface="Century Gothic"/>
                <a:ea typeface="ＭＳ Ｐゴシック"/>
              </a:rPr>
              <a:t>b) meer goodwill en een </a:t>
            </a:r>
            <a:r>
              <a:rPr lang="nl-NL" sz="1600" b="0" dirty="0" err="1">
                <a:latin typeface="Century Gothic"/>
                <a:ea typeface="ＭＳ Ｐゴシック"/>
              </a:rPr>
              <a:t>proactievere</a:t>
            </a:r>
            <a:r>
              <a:rPr lang="nl-NL" sz="1600" b="0" dirty="0">
                <a:latin typeface="Century Gothic"/>
                <a:ea typeface="ＭＳ Ｐゴシック"/>
              </a:rPr>
              <a:t> houding bij de medewerker</a:t>
            </a:r>
          </a:p>
          <a:p>
            <a:pPr marL="316230" indent="-316230"/>
            <a:r>
              <a:rPr lang="nl-NL" sz="2000" b="0" dirty="0"/>
              <a:t>Maak VOORAF heldere afspraken over rapportageaspecten (bijvoorbeeld tijdens een project kick-off).</a:t>
            </a:r>
          </a:p>
          <a:p>
            <a:pPr marL="316230" indent="-316230"/>
            <a:r>
              <a:rPr lang="nl-NL" sz="2000" b="0" dirty="0">
                <a:latin typeface="Century Gothic"/>
                <a:ea typeface="ＭＳ Ｐゴシック"/>
              </a:rPr>
              <a:t>Voor een zo goed mogelijk voortgangsrapportage proces is discipline, sfeer en openheid in het projectteam nodig.</a:t>
            </a:r>
          </a:p>
          <a:p>
            <a:pPr marL="0" indent="0">
              <a:buNone/>
            </a:pPr>
            <a:endParaRPr lang="nl-NL" sz="2000" b="0" dirty="0"/>
          </a:p>
          <a:p>
            <a:pPr marL="0" indent="0">
              <a:buNone/>
            </a:pPr>
            <a:r>
              <a:rPr lang="nl-NL" sz="2000" b="0" dirty="0"/>
              <a:t>LET OP: </a:t>
            </a:r>
            <a:r>
              <a:rPr lang="nl-NL" sz="2000" b="0" i="1" dirty="0"/>
              <a:t>Het psychologisch effect van voortgang rapporteren!</a:t>
            </a:r>
          </a:p>
          <a:p>
            <a:pPr marL="316230" indent="-316230"/>
            <a:endParaRPr lang="nl-NL" sz="2000" b="0" dirty="0"/>
          </a:p>
          <a:p>
            <a:pPr marL="0" indent="0">
              <a:buNone/>
            </a:pPr>
            <a:endParaRPr lang="nl-NL" sz="2200" dirty="0"/>
          </a:p>
          <a:p>
            <a:pPr marL="0" indent="0">
              <a:buNone/>
            </a:pPr>
            <a:endParaRPr lang="nl-NL" sz="2200" dirty="0"/>
          </a:p>
        </p:txBody>
      </p:sp>
    </p:spTree>
    <p:extLst>
      <p:ext uri="{BB962C8B-B14F-4D97-AF65-F5344CB8AC3E}">
        <p14:creationId xmlns:p14="http://schemas.microsoft.com/office/powerpoint/2010/main" val="23205929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p:txBody>
          <a:bodyPr>
            <a:noAutofit/>
          </a:bodyPr>
          <a:lstStyle/>
          <a:p>
            <a:pPr marL="0" indent="0">
              <a:buNone/>
            </a:pPr>
            <a:r>
              <a:rPr lang="nl-NL" sz="2000" b="0" dirty="0"/>
              <a:t>Samengevat gelden de volgende ‘regels’:</a:t>
            </a:r>
          </a:p>
          <a:p>
            <a:pPr marL="457200" indent="-457200">
              <a:buFont typeface="+mj-lt"/>
              <a:buAutoNum type="arabicPeriod"/>
            </a:pPr>
            <a:r>
              <a:rPr lang="nl-NL" sz="2000" b="0" dirty="0"/>
              <a:t>Baseer de voortgangsrapportage op kwantitatieve gegevens</a:t>
            </a:r>
          </a:p>
          <a:p>
            <a:pPr marL="457200" indent="-457200">
              <a:buFont typeface="+mj-lt"/>
              <a:buAutoNum type="arabicPeriod"/>
            </a:pPr>
            <a:r>
              <a:rPr lang="nl-NL" sz="2000" b="0" dirty="0"/>
              <a:t>Rapporteer met regelmaat intern en extern, overzichtelijk, en zakelijk over de stand van zaken</a:t>
            </a:r>
          </a:p>
          <a:p>
            <a:pPr marL="457200" indent="-457200">
              <a:buFont typeface="+mj-lt"/>
              <a:buAutoNum type="arabicPeriod"/>
            </a:pPr>
            <a:r>
              <a:rPr lang="nl-NL" sz="2000" b="0" dirty="0"/>
              <a:t>Stel bij grote afwijkingen indien nodig het projectplan bij en communiceer de aanpassingen</a:t>
            </a:r>
          </a:p>
          <a:p>
            <a:pPr marL="457200" indent="-457200">
              <a:buFont typeface="+mj-lt"/>
              <a:buAutoNum type="arabicPeriod"/>
            </a:pPr>
            <a:r>
              <a:rPr lang="nl-NL" sz="2000" b="0" dirty="0"/>
              <a:t>Motiveer het projectteam, vier de behaalde mijlpalen! </a:t>
            </a:r>
          </a:p>
          <a:p>
            <a:pPr marL="0" indent="0">
              <a:buNone/>
            </a:pPr>
            <a:endParaRPr lang="nl-NL" sz="2000" b="0" dirty="0"/>
          </a:p>
          <a:p>
            <a:pPr marL="316230" indent="-316230"/>
            <a:endParaRPr lang="nl-NL" sz="2000" b="0" dirty="0"/>
          </a:p>
          <a:p>
            <a:pPr marL="0" indent="0">
              <a:buNone/>
            </a:pPr>
            <a:endParaRPr lang="nl-NL" sz="2000" b="0" dirty="0"/>
          </a:p>
          <a:p>
            <a:pPr marL="0" indent="0">
              <a:buNone/>
            </a:pPr>
            <a:endParaRPr lang="nl-NL" sz="2000" dirty="0"/>
          </a:p>
          <a:p>
            <a:pPr marL="0" indent="0">
              <a:buNone/>
            </a:pPr>
            <a:endParaRPr lang="nl-NL" sz="2000" dirty="0"/>
          </a:p>
        </p:txBody>
      </p:sp>
      <p:sp>
        <p:nvSpPr>
          <p:cNvPr id="2" name="Titel 1"/>
          <p:cNvSpPr>
            <a:spLocks noGrp="1"/>
          </p:cNvSpPr>
          <p:nvPr>
            <p:ph type="title"/>
          </p:nvPr>
        </p:nvSpPr>
        <p:spPr/>
        <p:txBody>
          <a:bodyPr>
            <a:noAutofit/>
          </a:bodyPr>
          <a:lstStyle/>
          <a:p>
            <a:pPr algn="l"/>
            <a:r>
              <a:rPr lang="nl-NL" sz="3600" dirty="0">
                <a:solidFill>
                  <a:schemeClr val="tx1"/>
                </a:solidFill>
                <a:latin typeface="Century Gothic" panose="020B0502020202020204" pitchFamily="34" charset="0"/>
              </a:rPr>
              <a:t>Conclusie</a:t>
            </a:r>
          </a:p>
        </p:txBody>
      </p:sp>
      <p:pic>
        <p:nvPicPr>
          <p:cNvPr id="2050" name="Picture 2" descr="Afbeeldingsresultaat voor technieken projectvoortgang meten">
            <a:extLst>
              <a:ext uri="{FF2B5EF4-FFF2-40B4-BE49-F238E27FC236}">
                <a16:creationId xmlns:a16="http://schemas.microsoft.com/office/drawing/2014/main" id="{C745E4F7-70CD-4CD8-AC71-3D5D3FDEAB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3832" y="4513431"/>
            <a:ext cx="2864518" cy="2009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4330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a:xfrm>
            <a:off x="666751" y="1089025"/>
            <a:ext cx="7851531" cy="4679950"/>
          </a:xfrm>
        </p:spPr>
        <p:txBody>
          <a:bodyPr>
            <a:noAutofit/>
          </a:bodyPr>
          <a:lstStyle/>
          <a:p>
            <a:pPr marL="457200" lvl="1" indent="0">
              <a:buNone/>
            </a:pPr>
            <a:endParaRPr lang="nl-NL" sz="2000" dirty="0"/>
          </a:p>
          <a:p>
            <a:pPr marL="316230" indent="-316230"/>
            <a:r>
              <a:rPr lang="nl-NL" sz="2000" dirty="0"/>
              <a:t>Welke inzichten van dit </a:t>
            </a:r>
            <a:r>
              <a:rPr lang="nl-NL" sz="2000" dirty="0" err="1"/>
              <a:t>webinar</a:t>
            </a:r>
            <a:r>
              <a:rPr lang="nl-NL" sz="2000" dirty="0"/>
              <a:t> zijn voor jou nuttig?</a:t>
            </a:r>
          </a:p>
          <a:p>
            <a:pPr marL="316230" indent="-316230"/>
            <a:r>
              <a:rPr lang="nl-NL" sz="2000" dirty="0"/>
              <a:t>Wat kun je toepassen in jouw project of organisatie?</a:t>
            </a:r>
          </a:p>
          <a:p>
            <a:pPr marL="316230" indent="-316230"/>
            <a:r>
              <a:rPr lang="nl-NL" sz="2000" dirty="0"/>
              <a:t>Welke belemmeringen zie je nog voor verbetering?</a:t>
            </a:r>
          </a:p>
          <a:p>
            <a:pPr marL="316230" indent="-316230"/>
            <a:endParaRPr lang="nl-NL" sz="2000" dirty="0"/>
          </a:p>
          <a:p>
            <a:pPr marL="0" indent="0">
              <a:buNone/>
            </a:pPr>
            <a:r>
              <a:rPr lang="nl-NL" sz="2000" i="1" dirty="0"/>
              <a:t>“Wie de kip met het gouden ei heeft mag het zeggen!”</a:t>
            </a:r>
          </a:p>
          <a:p>
            <a:pPr marL="316230" indent="-316230"/>
            <a:endParaRPr lang="nl-NL" sz="2000" dirty="0"/>
          </a:p>
          <a:p>
            <a:pPr marL="0" indent="0">
              <a:buNone/>
            </a:pPr>
            <a:endParaRPr lang="nl-NL" sz="2000" dirty="0"/>
          </a:p>
        </p:txBody>
      </p:sp>
      <p:sp>
        <p:nvSpPr>
          <p:cNvPr id="2" name="Titel 1"/>
          <p:cNvSpPr>
            <a:spLocks noGrp="1"/>
          </p:cNvSpPr>
          <p:nvPr>
            <p:ph type="title"/>
          </p:nvPr>
        </p:nvSpPr>
        <p:spPr/>
        <p:txBody>
          <a:bodyPr>
            <a:noAutofit/>
          </a:bodyPr>
          <a:lstStyle/>
          <a:p>
            <a:pPr algn="l"/>
            <a:r>
              <a:rPr lang="nl-NL" sz="3600">
                <a:latin typeface="Century Gothic" panose="020B0502020202020204" pitchFamily="34" charset="0"/>
              </a:rPr>
              <a:t>Evaluatie en vervolgstappen</a:t>
            </a:r>
          </a:p>
        </p:txBody>
      </p:sp>
      <p:pic>
        <p:nvPicPr>
          <p:cNvPr id="5" name="Afbeelding 4" descr="Afbeelding met gebouw, grond, buiten, dier&#10;&#10;Automatisch gegenereerde beschrijving">
            <a:extLst>
              <a:ext uri="{FF2B5EF4-FFF2-40B4-BE49-F238E27FC236}">
                <a16:creationId xmlns:a16="http://schemas.microsoft.com/office/drawing/2014/main" id="{38A168FC-B161-436F-B4C4-A286D0AE90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4011" y="3590257"/>
            <a:ext cx="3600400" cy="2400041"/>
          </a:xfrm>
          <a:prstGeom prst="rect">
            <a:avLst/>
          </a:prstGeom>
        </p:spPr>
      </p:pic>
    </p:spTree>
    <p:extLst>
      <p:ext uri="{BB962C8B-B14F-4D97-AF65-F5344CB8AC3E}">
        <p14:creationId xmlns:p14="http://schemas.microsoft.com/office/powerpoint/2010/main" val="335413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l"/>
            <a:r>
              <a:rPr lang="nl-NL" sz="3600">
                <a:latin typeface="Century Gothic" panose="020B0502020202020204" pitchFamily="34" charset="0"/>
              </a:rPr>
              <a:t>Afsluiting</a:t>
            </a:r>
          </a:p>
        </p:txBody>
      </p:sp>
      <p:sp>
        <p:nvSpPr>
          <p:cNvPr id="8" name="Tijdelijke aanduiding voor inhoud 5">
            <a:extLst>
              <a:ext uri="{FF2B5EF4-FFF2-40B4-BE49-F238E27FC236}">
                <a16:creationId xmlns:a16="http://schemas.microsoft.com/office/drawing/2014/main" id="{BFA4920B-84D5-46B6-9169-85442A3EE546}"/>
              </a:ext>
            </a:extLst>
          </p:cNvPr>
          <p:cNvSpPr txBox="1">
            <a:spLocks/>
          </p:cNvSpPr>
          <p:nvPr/>
        </p:nvSpPr>
        <p:spPr bwMode="auto">
          <a:xfrm>
            <a:off x="666751" y="3569055"/>
            <a:ext cx="8271554" cy="2999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6531" indent="-316531" algn="l" rtl="0" eaLnBrk="1" fontAlgn="base" hangingPunct="1">
              <a:spcBef>
                <a:spcPct val="20000"/>
              </a:spcBef>
              <a:spcAft>
                <a:spcPct val="0"/>
              </a:spcAft>
              <a:buChar char="•"/>
              <a:defRPr sz="2215" b="0">
                <a:solidFill>
                  <a:schemeClr val="tx1"/>
                </a:solidFill>
                <a:latin typeface="+mn-lt"/>
                <a:ea typeface="ＭＳ Ｐゴシック" pitchFamily="-106" charset="-128"/>
                <a:cs typeface="ＭＳ Ｐゴシック" pitchFamily="-106" charset="-128"/>
              </a:defRPr>
            </a:lvl1pPr>
            <a:lvl2pPr marL="685817" indent="-263776" algn="l" rtl="0" eaLnBrk="1" fontAlgn="base" hangingPunct="1">
              <a:spcBef>
                <a:spcPct val="20000"/>
              </a:spcBef>
              <a:spcAft>
                <a:spcPct val="0"/>
              </a:spcAft>
              <a:buChar char="–"/>
              <a:defRPr sz="1846" b="0">
                <a:solidFill>
                  <a:schemeClr val="tx1"/>
                </a:solidFill>
                <a:latin typeface="+mn-lt"/>
                <a:ea typeface="ＭＳ Ｐゴシック" pitchFamily="-106" charset="-128"/>
              </a:defRPr>
            </a:lvl2pPr>
            <a:lvl3pPr marL="1055103" indent="-211021" algn="l" rtl="0" eaLnBrk="1" fontAlgn="base" hangingPunct="1">
              <a:spcBef>
                <a:spcPct val="20000"/>
              </a:spcBef>
              <a:spcAft>
                <a:spcPct val="0"/>
              </a:spcAft>
              <a:buFont typeface="Times" panose="02020603050405020304" pitchFamily="18" charset="0"/>
              <a:buChar char="•"/>
              <a:defRPr sz="1846" b="0">
                <a:solidFill>
                  <a:schemeClr val="tx1"/>
                </a:solidFill>
                <a:latin typeface="+mn-lt"/>
                <a:ea typeface="ＭＳ Ｐゴシック" pitchFamily="-106" charset="-128"/>
              </a:defRPr>
            </a:lvl3pPr>
            <a:lvl4pPr marL="1477145" indent="-211021" algn="l" rtl="0" eaLnBrk="1" fontAlgn="base" hangingPunct="1">
              <a:spcBef>
                <a:spcPct val="20000"/>
              </a:spcBef>
              <a:spcAft>
                <a:spcPct val="0"/>
              </a:spcAft>
              <a:buChar char="–"/>
              <a:defRPr sz="1846" b="0">
                <a:solidFill>
                  <a:schemeClr val="tx1"/>
                </a:solidFill>
                <a:latin typeface="+mn-lt"/>
                <a:ea typeface="ＭＳ Ｐゴシック" pitchFamily="-106" charset="-128"/>
              </a:defRPr>
            </a:lvl4pPr>
            <a:lvl5pPr marL="1899186" indent="-211021" algn="l" rtl="0" eaLnBrk="1" fontAlgn="base" hangingPunct="1">
              <a:spcBef>
                <a:spcPct val="20000"/>
              </a:spcBef>
              <a:spcAft>
                <a:spcPct val="0"/>
              </a:spcAft>
              <a:buFont typeface="Times" panose="02020603050405020304" pitchFamily="18" charset="0"/>
              <a:buChar char="•"/>
              <a:defRPr sz="1846" b="0">
                <a:solidFill>
                  <a:schemeClr val="tx1"/>
                </a:solidFill>
                <a:latin typeface="+mn-lt"/>
                <a:ea typeface="ＭＳ Ｐゴシック" pitchFamily="-106" charset="-128"/>
              </a:defRPr>
            </a:lvl5pPr>
            <a:lvl6pPr marL="2321227" indent="-211021" algn="l" rtl="0" eaLnBrk="1" fontAlgn="base" hangingPunct="1">
              <a:spcBef>
                <a:spcPct val="20000"/>
              </a:spcBef>
              <a:spcAft>
                <a:spcPct val="0"/>
              </a:spcAft>
              <a:buFont typeface="Times" pitchFamily="-106" charset="0"/>
              <a:buChar char="•"/>
              <a:defRPr sz="1846">
                <a:solidFill>
                  <a:srgbClr val="491966"/>
                </a:solidFill>
                <a:latin typeface="+mn-lt"/>
                <a:ea typeface="ＭＳ Ｐゴシック" pitchFamily="-106" charset="-128"/>
              </a:defRPr>
            </a:lvl6pPr>
            <a:lvl7pPr marL="2743269" indent="-211021" algn="l" rtl="0" eaLnBrk="1" fontAlgn="base" hangingPunct="1">
              <a:spcBef>
                <a:spcPct val="20000"/>
              </a:spcBef>
              <a:spcAft>
                <a:spcPct val="0"/>
              </a:spcAft>
              <a:buFont typeface="Times" pitchFamily="-106" charset="0"/>
              <a:buChar char="•"/>
              <a:defRPr sz="1846">
                <a:solidFill>
                  <a:srgbClr val="491966"/>
                </a:solidFill>
                <a:latin typeface="+mn-lt"/>
                <a:ea typeface="ＭＳ Ｐゴシック" pitchFamily="-106" charset="-128"/>
              </a:defRPr>
            </a:lvl7pPr>
            <a:lvl8pPr marL="3165310" indent="-211021" algn="l" rtl="0" eaLnBrk="1" fontAlgn="base" hangingPunct="1">
              <a:spcBef>
                <a:spcPct val="20000"/>
              </a:spcBef>
              <a:spcAft>
                <a:spcPct val="0"/>
              </a:spcAft>
              <a:buFont typeface="Times" pitchFamily="-106" charset="0"/>
              <a:buChar char="•"/>
              <a:defRPr sz="1846">
                <a:solidFill>
                  <a:srgbClr val="491966"/>
                </a:solidFill>
                <a:latin typeface="+mn-lt"/>
                <a:ea typeface="ＭＳ Ｐゴシック" pitchFamily="-106" charset="-128"/>
              </a:defRPr>
            </a:lvl8pPr>
            <a:lvl9pPr marL="3587351" indent="-211021" algn="l" rtl="0" eaLnBrk="1" fontAlgn="base" hangingPunct="1">
              <a:spcBef>
                <a:spcPct val="20000"/>
              </a:spcBef>
              <a:spcAft>
                <a:spcPct val="0"/>
              </a:spcAft>
              <a:buFont typeface="Times" pitchFamily="-106" charset="0"/>
              <a:buChar char="•"/>
              <a:defRPr sz="1846">
                <a:solidFill>
                  <a:srgbClr val="491966"/>
                </a:solidFill>
                <a:latin typeface="+mn-lt"/>
                <a:ea typeface="ＭＳ Ｐゴシック" pitchFamily="-106" charset="-128"/>
              </a:defRPr>
            </a:lvl9pPr>
          </a:lstStyle>
          <a:p>
            <a:pPr marL="316230" indent="-316230" defTabSz="914400">
              <a:defRPr/>
            </a:pPr>
            <a:r>
              <a:rPr lang="nl-NL" sz="2200" kern="0" dirty="0">
                <a:latin typeface="Century Gothic"/>
                <a:ea typeface="ＭＳ Ｐゴシック"/>
              </a:rPr>
              <a:t>Aarzel niet om ook één van onze resterende NIMO Summerschool </a:t>
            </a:r>
            <a:r>
              <a:rPr kumimoji="0" lang="nl-NL" sz="2200" b="0" i="0" u="none" strike="noStrike" kern="0" cap="none" spc="0" normalizeH="0" baseline="0" noProof="0" dirty="0" err="1">
                <a:ln>
                  <a:noFill/>
                </a:ln>
                <a:effectLst/>
                <a:uLnTx/>
                <a:uFillTx/>
                <a:latin typeface="Century Gothic"/>
                <a:ea typeface="ＭＳ Ｐゴシック"/>
              </a:rPr>
              <a:t>webinars</a:t>
            </a:r>
            <a:r>
              <a:rPr lang="nl-NL" sz="2200" kern="0" dirty="0">
                <a:latin typeface="Century Gothic"/>
                <a:ea typeface="ＭＳ Ｐゴシック"/>
              </a:rPr>
              <a:t> bij te wonen</a:t>
            </a:r>
            <a:r>
              <a:rPr kumimoji="0" lang="nl-NL" sz="2200" b="0" i="0" u="none" strike="noStrike" kern="0" cap="none" spc="0" normalizeH="0" baseline="0" noProof="0" dirty="0">
                <a:ln>
                  <a:noFill/>
                </a:ln>
                <a:effectLst/>
                <a:uLnTx/>
                <a:uFillTx/>
                <a:latin typeface="Century Gothic"/>
                <a:ea typeface="ＭＳ Ｐゴシック"/>
              </a:rPr>
              <a:t>:</a:t>
            </a:r>
          </a:p>
          <a:p>
            <a:pPr marL="712186" lvl="1" indent="-342900" defTabSz="914400">
              <a:defRPr/>
            </a:pPr>
            <a:r>
              <a:rPr lang="nl-NL" sz="1831" dirty="0">
                <a:ea typeface="ＭＳ Ｐゴシック"/>
              </a:rPr>
              <a:t>Fasering:			</a:t>
            </a:r>
            <a:r>
              <a:rPr lang="nl-NL" sz="1831" b="1" dirty="0">
                <a:ea typeface="ＭＳ Ｐゴシック"/>
              </a:rPr>
              <a:t>14 augustus	13:15 – 14:00 uur</a:t>
            </a:r>
          </a:p>
          <a:p>
            <a:pPr marL="712186" lvl="1" indent="-342900" defTabSz="914400">
              <a:defRPr/>
            </a:pPr>
            <a:r>
              <a:rPr kumimoji="0" lang="nl-NL" sz="1800" b="0" i="0" u="none" strike="noStrike" kern="0" cap="none" spc="0" normalizeH="0" baseline="0" noProof="0" dirty="0">
                <a:ln>
                  <a:noFill/>
                </a:ln>
                <a:effectLst/>
                <a:uLnTx/>
                <a:uFillTx/>
                <a:latin typeface="Century Gothic"/>
                <a:ea typeface="ＭＳ Ｐゴシック"/>
                <a:cs typeface="+mn-cs"/>
              </a:rPr>
              <a:t>Situationeel leidinggeven: </a:t>
            </a:r>
            <a:r>
              <a:rPr kumimoji="0" lang="nl-NL" sz="1800" b="1" i="0" u="none" strike="noStrike" kern="0" cap="none" spc="0" normalizeH="0" baseline="0" noProof="0" dirty="0">
                <a:ln>
                  <a:noFill/>
                </a:ln>
                <a:effectLst/>
                <a:uLnTx/>
                <a:uFillTx/>
                <a:latin typeface="Century Gothic"/>
                <a:ea typeface="ＭＳ Ｐゴシック"/>
                <a:cs typeface="+mn-cs"/>
              </a:rPr>
              <a:t>19 augustus</a:t>
            </a:r>
            <a:r>
              <a:rPr lang="nl-NL" sz="1800" b="1" kern="0" dirty="0">
                <a:latin typeface="Century Gothic"/>
                <a:ea typeface="ＭＳ Ｐゴシック"/>
              </a:rPr>
              <a:t>  	</a:t>
            </a:r>
            <a:r>
              <a:rPr kumimoji="0" lang="nl-NL" sz="1800" b="1" i="0" u="none" strike="noStrike" kern="0" cap="none" spc="0" normalizeH="0" baseline="0" noProof="0" dirty="0">
                <a:ln>
                  <a:noFill/>
                </a:ln>
                <a:effectLst/>
                <a:uLnTx/>
                <a:uFillTx/>
                <a:latin typeface="Century Gothic"/>
                <a:ea typeface="ＭＳ Ｐゴシック"/>
                <a:cs typeface="+mn-cs"/>
              </a:rPr>
              <a:t>13:15 – 14:00</a:t>
            </a:r>
            <a:r>
              <a:rPr lang="nl-NL" sz="1800" b="1" kern="0" dirty="0">
                <a:latin typeface="Century Gothic"/>
                <a:ea typeface="ＭＳ Ｐゴシック"/>
              </a:rPr>
              <a:t> uur</a:t>
            </a:r>
          </a:p>
          <a:p>
            <a:pPr marL="712186" lvl="1" indent="-342900" defTabSz="914400">
              <a:defRPr/>
            </a:pPr>
            <a:r>
              <a:rPr kumimoji="0" lang="nl-NL" sz="1800" b="0" i="0" u="none" strike="noStrike" kern="0" cap="none" spc="0" normalizeH="0" baseline="0" noProof="0" dirty="0">
                <a:ln>
                  <a:noFill/>
                </a:ln>
                <a:effectLst/>
                <a:uLnTx/>
                <a:uFillTx/>
                <a:latin typeface="Century Gothic"/>
                <a:ea typeface="ＭＳ Ｐゴシック"/>
                <a:cs typeface="+mn-cs"/>
              </a:rPr>
              <a:t>IPMA certificering:</a:t>
            </a:r>
            <a:r>
              <a:rPr kumimoji="0" lang="nl-NL" sz="1800" b="1" i="0" u="none" strike="noStrike" kern="0" cap="none" spc="0" normalizeH="0" baseline="0" noProof="0" dirty="0">
                <a:ln>
                  <a:noFill/>
                </a:ln>
                <a:effectLst/>
                <a:uLnTx/>
                <a:uFillTx/>
                <a:latin typeface="Century Gothic"/>
                <a:ea typeface="ＭＳ Ｐゴシック"/>
                <a:cs typeface="+mn-cs"/>
              </a:rPr>
              <a:t>		30 augustus	13:15 – 14:00 </a:t>
            </a:r>
            <a:r>
              <a:rPr lang="nl-NL" sz="1800" b="1" kern="0" dirty="0">
                <a:latin typeface="Century Gothic"/>
                <a:ea typeface="ＭＳ Ｐゴシック"/>
              </a:rPr>
              <a:t>uur</a:t>
            </a:r>
            <a:endParaRPr lang="nl-NL" sz="1800" b="1" i="0" u="none" strike="noStrike" kern="0" cap="none" spc="0" normalizeH="0" baseline="0" noProof="0" dirty="0">
              <a:ln>
                <a:noFill/>
              </a:ln>
              <a:effectLst/>
              <a:uLnTx/>
              <a:uFillTx/>
              <a:latin typeface="Century Gothic"/>
              <a:ea typeface="ＭＳ Ｐゴシック" pitchFamily="-106" charset="-128"/>
            </a:endParaRPr>
          </a:p>
          <a:p>
            <a:pPr marL="421640" marR="0" lvl="1" indent="0" algn="l" defTabSz="914400" rtl="0" eaLnBrk="1" fontAlgn="base" latinLnBrk="0" hangingPunct="1">
              <a:lnSpc>
                <a:spcPct val="100000"/>
              </a:lnSpc>
              <a:spcBef>
                <a:spcPct val="20000"/>
              </a:spcBef>
              <a:spcAft>
                <a:spcPct val="0"/>
              </a:spcAft>
              <a:buClrTx/>
              <a:buSzTx/>
              <a:buFontTx/>
              <a:buNone/>
              <a:tabLst/>
              <a:defRPr/>
            </a:pPr>
            <a:endParaRPr lang="nl-NL" sz="1846" b="0" i="0" u="none" strike="noStrike" kern="0" cap="none" spc="0" normalizeH="0" baseline="0" noProof="0" dirty="0">
              <a:ln>
                <a:noFill/>
              </a:ln>
              <a:solidFill>
                <a:prstClr val="black"/>
              </a:solidFill>
              <a:effectLst/>
              <a:uLnTx/>
              <a:uFillTx/>
              <a:latin typeface="Century Gothic"/>
            </a:endParaRPr>
          </a:p>
        </p:txBody>
      </p:sp>
      <p:sp>
        <p:nvSpPr>
          <p:cNvPr id="4" name="Tekstvak 3">
            <a:extLst>
              <a:ext uri="{FF2B5EF4-FFF2-40B4-BE49-F238E27FC236}">
                <a16:creationId xmlns:a16="http://schemas.microsoft.com/office/drawing/2014/main" id="{B5B68F96-A9A9-4288-A9CD-D3815979C0E1}"/>
              </a:ext>
            </a:extLst>
          </p:cNvPr>
          <p:cNvSpPr txBox="1"/>
          <p:nvPr/>
        </p:nvSpPr>
        <p:spPr>
          <a:xfrm>
            <a:off x="666751" y="5518150"/>
            <a:ext cx="7488832" cy="646331"/>
          </a:xfrm>
          <a:prstGeom prst="rect">
            <a:avLst/>
          </a:prstGeom>
          <a:noFill/>
        </p:spPr>
        <p:txBody>
          <a:bodyPr wrap="square" rtlCol="0">
            <a:spAutoFit/>
          </a:bodyPr>
          <a:lstStyle/>
          <a:p>
            <a:r>
              <a:rPr lang="nl-NL" sz="1800" b="1" i="1" dirty="0">
                <a:solidFill>
                  <a:srgbClr val="00B050"/>
                </a:solidFill>
                <a:latin typeface="+mj-lt"/>
              </a:rPr>
              <a:t>Wil je verder praten n.a.v. dit </a:t>
            </a:r>
            <a:r>
              <a:rPr lang="nl-NL" sz="1800" b="1" i="1" dirty="0" err="1">
                <a:solidFill>
                  <a:srgbClr val="00B050"/>
                </a:solidFill>
                <a:latin typeface="+mj-lt"/>
              </a:rPr>
              <a:t>webinar</a:t>
            </a:r>
            <a:r>
              <a:rPr lang="nl-NL" sz="1800" b="1" i="1" dirty="0">
                <a:solidFill>
                  <a:srgbClr val="00B050"/>
                </a:solidFill>
                <a:latin typeface="+mj-lt"/>
              </a:rPr>
              <a:t>, graag! </a:t>
            </a:r>
          </a:p>
          <a:p>
            <a:r>
              <a:rPr lang="nl-NL" sz="1800" b="1" i="1" dirty="0">
                <a:solidFill>
                  <a:srgbClr val="00B050"/>
                </a:solidFill>
                <a:latin typeface="+mj-lt"/>
              </a:rPr>
              <a:t>Neem dan contact met ons op via </a:t>
            </a:r>
            <a:r>
              <a:rPr lang="nl-NL" sz="1800" b="1" i="1" dirty="0">
                <a:solidFill>
                  <a:srgbClr val="00B050"/>
                </a:solidFill>
                <a:latin typeface="+mj-lt"/>
                <a:hlinkClick r:id="rId3">
                  <a:extLst>
                    <a:ext uri="{A12FA001-AC4F-418D-AE19-62706E023703}">
                      <ahyp:hlinkClr xmlns:ahyp="http://schemas.microsoft.com/office/drawing/2018/hyperlinkcolor" val="tx"/>
                    </a:ext>
                  </a:extLst>
                </a:hlinkClick>
              </a:rPr>
              <a:t>mail@nimo.nl</a:t>
            </a:r>
            <a:r>
              <a:rPr lang="nl-NL" sz="1800" b="1" i="1" dirty="0">
                <a:solidFill>
                  <a:srgbClr val="00B050"/>
                </a:solidFill>
                <a:latin typeface="+mj-lt"/>
              </a:rPr>
              <a:t> of 033-4720073</a:t>
            </a:r>
          </a:p>
        </p:txBody>
      </p:sp>
      <p:sp>
        <p:nvSpPr>
          <p:cNvPr id="3" name="Tijdelijke aanduiding voor inhoud 5">
            <a:extLst>
              <a:ext uri="{FF2B5EF4-FFF2-40B4-BE49-F238E27FC236}">
                <a16:creationId xmlns:a16="http://schemas.microsoft.com/office/drawing/2014/main" id="{13300219-BC80-4D30-806A-FE789862ED95}"/>
              </a:ext>
            </a:extLst>
          </p:cNvPr>
          <p:cNvSpPr>
            <a:spLocks noGrp="1"/>
          </p:cNvSpPr>
          <p:nvPr>
            <p:ph idx="1"/>
          </p:nvPr>
        </p:nvSpPr>
        <p:spPr>
          <a:xfrm>
            <a:off x="666751" y="1339850"/>
            <a:ext cx="8859642" cy="2045061"/>
          </a:xfrm>
        </p:spPr>
        <p:txBody>
          <a:bodyPr/>
          <a:lstStyle/>
          <a:p>
            <a:r>
              <a:rPr lang="nl-NL"/>
              <a:t>Vragen? </a:t>
            </a:r>
          </a:p>
        </p:txBody>
      </p:sp>
      <p:grpSp>
        <p:nvGrpSpPr>
          <p:cNvPr id="6" name="Groep 5">
            <a:extLst>
              <a:ext uri="{FF2B5EF4-FFF2-40B4-BE49-F238E27FC236}">
                <a16:creationId xmlns:a16="http://schemas.microsoft.com/office/drawing/2014/main" id="{358629AF-2059-442B-B6EC-44D0D1ADC9A7}"/>
              </a:ext>
            </a:extLst>
          </p:cNvPr>
          <p:cNvGrpSpPr/>
          <p:nvPr/>
        </p:nvGrpSpPr>
        <p:grpSpPr>
          <a:xfrm>
            <a:off x="4260775" y="469817"/>
            <a:ext cx="2837630" cy="1726839"/>
            <a:chOff x="5044423" y="5136986"/>
            <a:chExt cx="1177962" cy="914400"/>
          </a:xfrm>
        </p:grpSpPr>
        <p:pic>
          <p:nvPicPr>
            <p:cNvPr id="9" name="Graphic 8" descr="Vraagteken">
              <a:extLst>
                <a:ext uri="{FF2B5EF4-FFF2-40B4-BE49-F238E27FC236}">
                  <a16:creationId xmlns:a16="http://schemas.microsoft.com/office/drawing/2014/main" id="{3119C7AE-F3DA-4C69-AE19-755F7CAD5C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44423" y="5136986"/>
              <a:ext cx="914400" cy="914400"/>
            </a:xfrm>
            <a:prstGeom prst="rect">
              <a:avLst/>
            </a:prstGeom>
          </p:spPr>
        </p:pic>
        <p:pic>
          <p:nvPicPr>
            <p:cNvPr id="10" name="Graphic 9" descr="Uitroepteken">
              <a:extLst>
                <a:ext uri="{FF2B5EF4-FFF2-40B4-BE49-F238E27FC236}">
                  <a16:creationId xmlns:a16="http://schemas.microsoft.com/office/drawing/2014/main" id="{0D3B589E-0ADD-4C94-8F65-B6A38BE585E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31814" y="5183237"/>
              <a:ext cx="790571" cy="868149"/>
            </a:xfrm>
            <a:prstGeom prst="rect">
              <a:avLst/>
            </a:prstGeom>
          </p:spPr>
        </p:pic>
      </p:grpSp>
      <p:pic>
        <p:nvPicPr>
          <p:cNvPr id="12" name="Graphic 11" descr="Ondertitels">
            <a:extLst>
              <a:ext uri="{FF2B5EF4-FFF2-40B4-BE49-F238E27FC236}">
                <a16:creationId xmlns:a16="http://schemas.microsoft.com/office/drawing/2014/main" id="{A4599C96-E1AA-415D-8FBC-3D7415C408F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64303" y="826277"/>
            <a:ext cx="1669368" cy="1669368"/>
          </a:xfrm>
          <a:prstGeom prst="rect">
            <a:avLst/>
          </a:prstGeom>
        </p:spPr>
      </p:pic>
      <p:pic>
        <p:nvPicPr>
          <p:cNvPr id="16" name="Graphic 15" descr="Ondertitels">
            <a:extLst>
              <a:ext uri="{FF2B5EF4-FFF2-40B4-BE49-F238E27FC236}">
                <a16:creationId xmlns:a16="http://schemas.microsoft.com/office/drawing/2014/main" id="{6C4F194F-30E2-435A-99AB-9C5BC60D342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4149043" y="1910095"/>
            <a:ext cx="1669368" cy="1669368"/>
          </a:xfrm>
          <a:prstGeom prst="rect">
            <a:avLst/>
          </a:prstGeom>
        </p:spPr>
      </p:pic>
      <p:pic>
        <p:nvPicPr>
          <p:cNvPr id="18" name="Graphic 17" descr="Ondertitels">
            <a:extLst>
              <a:ext uri="{FF2B5EF4-FFF2-40B4-BE49-F238E27FC236}">
                <a16:creationId xmlns:a16="http://schemas.microsoft.com/office/drawing/2014/main" id="{E6F153E1-B821-4107-A944-7990ACBDCD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61107" y="1763669"/>
            <a:ext cx="1669368" cy="1669368"/>
          </a:xfrm>
          <a:prstGeom prst="rect">
            <a:avLst/>
          </a:prstGeom>
        </p:spPr>
      </p:pic>
    </p:spTree>
    <p:extLst>
      <p:ext uri="{BB962C8B-B14F-4D97-AF65-F5344CB8AC3E}">
        <p14:creationId xmlns:p14="http://schemas.microsoft.com/office/powerpoint/2010/main" val="2278014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jdelijke aanduiding voor inhoud 3">
            <a:extLst>
              <a:ext uri="{FF2B5EF4-FFF2-40B4-BE49-F238E27FC236}">
                <a16:creationId xmlns:a16="http://schemas.microsoft.com/office/drawing/2014/main" id="{882662D7-FEC2-4412-9CFD-6942AE4799A8}"/>
              </a:ext>
            </a:extLst>
          </p:cNvPr>
          <p:cNvSpPr txBox="1">
            <a:spLocks/>
          </p:cNvSpPr>
          <p:nvPr/>
        </p:nvSpPr>
        <p:spPr>
          <a:xfrm>
            <a:off x="967155" y="2193623"/>
            <a:ext cx="6807231" cy="2952660"/>
          </a:xfrm>
          <a:prstGeom prst="rect">
            <a:avLst/>
          </a:prstGeom>
        </p:spPr>
        <p:txBody>
          <a:bodyPr vert="horz" lIns="63305" tIns="31652" rIns="63305" bIns="31652"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36855" indent="-236855" algn="l">
              <a:buFont typeface="Arial" panose="020B0604020202020204" pitchFamily="34" charset="0"/>
              <a:buChar char="•"/>
            </a:pPr>
            <a:r>
              <a:rPr lang="nl-NL" sz="2200" dirty="0"/>
              <a:t>Praktisch:</a:t>
            </a:r>
          </a:p>
          <a:p>
            <a:pPr marL="236855" indent="-236855" algn="l">
              <a:buFont typeface="Arial" panose="020B0604020202020204" pitchFamily="34" charset="0"/>
              <a:buChar char="•"/>
            </a:pPr>
            <a:endParaRPr lang="nl-NL" sz="2200" dirty="0">
              <a:solidFill>
                <a:schemeClr val="accent2"/>
              </a:solidFill>
              <a:latin typeface="Century Gothic" panose="020B0502020202020204" pitchFamily="34" charset="0"/>
            </a:endParaRPr>
          </a:p>
          <a:p>
            <a:pPr marL="236855" indent="-236855" algn="l">
              <a:buFont typeface="Arial" panose="020B0604020202020204" pitchFamily="34" charset="0"/>
              <a:buChar char="•"/>
            </a:pPr>
            <a:endParaRPr lang="nl-NL" sz="2200" dirty="0">
              <a:solidFill>
                <a:schemeClr val="accent2"/>
              </a:solidFill>
              <a:latin typeface="Century Gothic" panose="020B0502020202020204" pitchFamily="34" charset="0"/>
            </a:endParaRPr>
          </a:p>
          <a:p>
            <a:pPr marL="236855" indent="-236855" algn="l">
              <a:buFont typeface="Arial" panose="020B0604020202020204" pitchFamily="34" charset="0"/>
              <a:buChar char="•"/>
            </a:pPr>
            <a:endParaRPr lang="nl-NL" sz="2200" dirty="0">
              <a:solidFill>
                <a:schemeClr val="accent2"/>
              </a:solidFill>
              <a:latin typeface="Century Gothic" panose="020B0502020202020204" pitchFamily="34" charset="0"/>
            </a:endParaRPr>
          </a:p>
          <a:p>
            <a:pPr marL="236855" indent="-236855" algn="l">
              <a:buFont typeface="Arial" panose="020B0604020202020204" pitchFamily="34" charset="0"/>
              <a:buChar char="•"/>
            </a:pPr>
            <a:r>
              <a:rPr lang="nl-NL" sz="2200" dirty="0">
                <a:latin typeface="Century Gothic" panose="020B0502020202020204" pitchFamily="34" charset="0"/>
              </a:rPr>
              <a:t>NIMO Summerschool Webinars:</a:t>
            </a:r>
          </a:p>
          <a:p>
            <a:pPr marL="659130" lvl="1" indent="-236855" algn="l">
              <a:buFont typeface="Arial" panose="020B0604020202020204" pitchFamily="34" charset="0"/>
              <a:buChar char="•"/>
            </a:pPr>
            <a:r>
              <a:rPr lang="nl-NL" sz="2200" dirty="0">
                <a:latin typeface="Century Gothic" panose="020B0502020202020204" pitchFamily="34" charset="0"/>
              </a:rPr>
              <a:t>rondom een thema</a:t>
            </a:r>
          </a:p>
          <a:p>
            <a:pPr marL="659130" lvl="1" indent="-236855" algn="l">
              <a:buFont typeface="Arial" panose="020B0604020202020204" pitchFamily="34" charset="0"/>
              <a:buChar char="•"/>
            </a:pPr>
            <a:r>
              <a:rPr lang="nl-NL" sz="2200" dirty="0">
                <a:latin typeface="Century Gothic" panose="020B0502020202020204" pitchFamily="34" charset="0"/>
              </a:rPr>
              <a:t>mensen en ervaringen met elkaar verbinden, </a:t>
            </a:r>
          </a:p>
          <a:p>
            <a:pPr marL="659130" lvl="1" indent="-236855" algn="l">
              <a:buFont typeface="Arial" panose="020B0604020202020204" pitchFamily="34" charset="0"/>
              <a:buChar char="•"/>
            </a:pPr>
            <a:r>
              <a:rPr lang="nl-NL" sz="2200" dirty="0">
                <a:latin typeface="Century Gothic"/>
              </a:rPr>
              <a:t>efficiënt, effectief en laagdrempelig.</a:t>
            </a:r>
            <a:endParaRPr lang="nl-NL" sz="2200" dirty="0">
              <a:latin typeface="Century Gothic" panose="020B0502020202020204" pitchFamily="34" charset="0"/>
            </a:endParaRPr>
          </a:p>
          <a:p>
            <a:pPr marL="236855" indent="-236855" algn="l">
              <a:buFont typeface="Arial" panose="020B0604020202020204" pitchFamily="34" charset="0"/>
              <a:buChar char="•"/>
            </a:pPr>
            <a:endParaRPr lang="nl-NL" sz="2200" dirty="0"/>
          </a:p>
        </p:txBody>
      </p:sp>
      <p:grpSp>
        <p:nvGrpSpPr>
          <p:cNvPr id="101" name="Groep 100">
            <a:extLst>
              <a:ext uri="{FF2B5EF4-FFF2-40B4-BE49-F238E27FC236}">
                <a16:creationId xmlns:a16="http://schemas.microsoft.com/office/drawing/2014/main" id="{CA2B11E9-F3E5-465D-8083-14F480E0214D}"/>
              </a:ext>
            </a:extLst>
          </p:cNvPr>
          <p:cNvGrpSpPr/>
          <p:nvPr/>
        </p:nvGrpSpPr>
        <p:grpSpPr>
          <a:xfrm>
            <a:off x="2756251" y="1835643"/>
            <a:ext cx="4009231" cy="1053867"/>
            <a:chOff x="2782163" y="4589481"/>
            <a:chExt cx="5791112" cy="1522251"/>
          </a:xfrm>
        </p:grpSpPr>
        <p:sp>
          <p:nvSpPr>
            <p:cNvPr id="59" name="Oval 9">
              <a:extLst>
                <a:ext uri="{FF2B5EF4-FFF2-40B4-BE49-F238E27FC236}">
                  <a16:creationId xmlns:a16="http://schemas.microsoft.com/office/drawing/2014/main" id="{3DA2BAFA-0C70-4049-A1CB-D10F09AB54D8}"/>
                </a:ext>
              </a:extLst>
            </p:cNvPr>
            <p:cNvSpPr/>
            <p:nvPr/>
          </p:nvSpPr>
          <p:spPr>
            <a:xfrm>
              <a:off x="4403698" y="4930931"/>
              <a:ext cx="1180800" cy="1180799"/>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1">
                <a:solidFill>
                  <a:prstClr val="white"/>
                </a:solidFill>
              </a:endParaRPr>
            </a:p>
          </p:txBody>
        </p:sp>
        <p:sp>
          <p:nvSpPr>
            <p:cNvPr id="61" name="TextBox 11">
              <a:extLst>
                <a:ext uri="{FF2B5EF4-FFF2-40B4-BE49-F238E27FC236}">
                  <a16:creationId xmlns:a16="http://schemas.microsoft.com/office/drawing/2014/main" id="{CDD9D0C3-D65A-4E7E-9492-6C68679F3FEE}"/>
                </a:ext>
              </a:extLst>
            </p:cNvPr>
            <p:cNvSpPr txBox="1"/>
            <p:nvPr/>
          </p:nvSpPr>
          <p:spPr>
            <a:xfrm>
              <a:off x="4296132" y="4600940"/>
              <a:ext cx="1152128" cy="215444"/>
            </a:xfrm>
            <a:prstGeom prst="rect">
              <a:avLst/>
            </a:prstGeom>
            <a:noFill/>
          </p:spPr>
          <p:txBody>
            <a:bodyPr wrap="square" lIns="0" tIns="0" rIns="0" bIns="0" rtlCol="0">
              <a:spAutoFit/>
            </a:bodyPr>
            <a:lstStyle/>
            <a:p>
              <a:pPr algn="ctr"/>
              <a:r>
                <a:rPr lang="nl-NL" sz="969">
                  <a:solidFill>
                    <a:srgbClr val="1D1D1D"/>
                  </a:solidFill>
                  <a:latin typeface="Century Gothic" panose="020B0502020202020204" pitchFamily="34" charset="0"/>
                </a:rPr>
                <a:t>microfoon uit</a:t>
              </a:r>
              <a:endParaRPr lang="en-US" sz="969" err="1">
                <a:solidFill>
                  <a:srgbClr val="1D1D1D"/>
                </a:solidFill>
                <a:latin typeface="Century Gothic" panose="020B0502020202020204" pitchFamily="34" charset="0"/>
              </a:endParaRPr>
            </a:p>
          </p:txBody>
        </p:sp>
        <p:sp>
          <p:nvSpPr>
            <p:cNvPr id="62" name="TextBox 27">
              <a:extLst>
                <a:ext uri="{FF2B5EF4-FFF2-40B4-BE49-F238E27FC236}">
                  <a16:creationId xmlns:a16="http://schemas.microsoft.com/office/drawing/2014/main" id="{130F47E0-FC40-4E54-8B3A-08AACF55D357}"/>
                </a:ext>
              </a:extLst>
            </p:cNvPr>
            <p:cNvSpPr txBox="1"/>
            <p:nvPr/>
          </p:nvSpPr>
          <p:spPr>
            <a:xfrm>
              <a:off x="5808301" y="4600940"/>
              <a:ext cx="1152128" cy="215444"/>
            </a:xfrm>
            <a:prstGeom prst="rect">
              <a:avLst/>
            </a:prstGeom>
            <a:noFill/>
          </p:spPr>
          <p:txBody>
            <a:bodyPr wrap="square" lIns="0" tIns="0" rIns="0" bIns="0" rtlCol="0">
              <a:spAutoFit/>
            </a:bodyPr>
            <a:lstStyle/>
            <a:p>
              <a:pPr algn="ctr"/>
              <a:r>
                <a:rPr lang="nl-NL" sz="969" dirty="0">
                  <a:solidFill>
                    <a:srgbClr val="1D1D1D"/>
                  </a:solidFill>
                  <a:latin typeface="Century Gothic" panose="020B0502020202020204" pitchFamily="34" charset="0"/>
                </a:rPr>
                <a:t>vragen/chat</a:t>
              </a:r>
              <a:endParaRPr lang="en-US" sz="969" dirty="0">
                <a:solidFill>
                  <a:srgbClr val="1D1D1D"/>
                </a:solidFill>
                <a:latin typeface="Century Gothic" panose="020B0502020202020204" pitchFamily="34" charset="0"/>
              </a:endParaRPr>
            </a:p>
          </p:txBody>
        </p:sp>
        <p:sp>
          <p:nvSpPr>
            <p:cNvPr id="64" name="Oval 29">
              <a:extLst>
                <a:ext uri="{FF2B5EF4-FFF2-40B4-BE49-F238E27FC236}">
                  <a16:creationId xmlns:a16="http://schemas.microsoft.com/office/drawing/2014/main" id="{DE11B0E3-4688-44FB-B896-5B38C44D21D3}"/>
                </a:ext>
              </a:extLst>
            </p:cNvPr>
            <p:cNvSpPr/>
            <p:nvPr/>
          </p:nvSpPr>
          <p:spPr>
            <a:xfrm>
              <a:off x="5895826" y="4910538"/>
              <a:ext cx="1180800" cy="1180799"/>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1">
                <a:solidFill>
                  <a:prstClr val="white"/>
                </a:solidFill>
              </a:endParaRPr>
            </a:p>
          </p:txBody>
        </p:sp>
        <p:sp>
          <p:nvSpPr>
            <p:cNvPr id="66" name="TextBox 32">
              <a:extLst>
                <a:ext uri="{FF2B5EF4-FFF2-40B4-BE49-F238E27FC236}">
                  <a16:creationId xmlns:a16="http://schemas.microsoft.com/office/drawing/2014/main" id="{738C990E-C289-4141-87B8-2E2AC9AE2EFA}"/>
                </a:ext>
              </a:extLst>
            </p:cNvPr>
            <p:cNvSpPr txBox="1"/>
            <p:nvPr/>
          </p:nvSpPr>
          <p:spPr>
            <a:xfrm>
              <a:off x="7392477" y="4589481"/>
              <a:ext cx="936104" cy="215444"/>
            </a:xfrm>
            <a:prstGeom prst="rect">
              <a:avLst/>
            </a:prstGeom>
            <a:noFill/>
          </p:spPr>
          <p:txBody>
            <a:bodyPr wrap="square" lIns="0" tIns="0" rIns="0" bIns="0" rtlCol="0">
              <a:spAutoFit/>
            </a:bodyPr>
            <a:lstStyle/>
            <a:p>
              <a:pPr algn="ctr"/>
              <a:r>
                <a:rPr lang="nl-NL" sz="969">
                  <a:solidFill>
                    <a:srgbClr val="1D1D1D"/>
                  </a:solidFill>
                  <a:latin typeface="Century Gothic" panose="020B0502020202020204" pitchFamily="34" charset="0"/>
                </a:rPr>
                <a:t>tijd</a:t>
              </a:r>
              <a:endParaRPr lang="en-US" sz="969" err="1">
                <a:solidFill>
                  <a:srgbClr val="1D1D1D"/>
                </a:solidFill>
                <a:latin typeface="Century Gothic" panose="020B0502020202020204" pitchFamily="34" charset="0"/>
              </a:endParaRPr>
            </a:p>
          </p:txBody>
        </p:sp>
        <p:pic>
          <p:nvPicPr>
            <p:cNvPr id="67" name="Picture 33">
              <a:extLst>
                <a:ext uri="{FF2B5EF4-FFF2-40B4-BE49-F238E27FC236}">
                  <a16:creationId xmlns:a16="http://schemas.microsoft.com/office/drawing/2014/main" id="{1723BAB2-3ECB-4DF5-BAB2-4F6FA98C0E7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503254" y="4991830"/>
              <a:ext cx="960107" cy="960106"/>
            </a:xfrm>
            <a:prstGeom prst="rect">
              <a:avLst/>
            </a:prstGeom>
          </p:spPr>
        </p:pic>
        <p:sp>
          <p:nvSpPr>
            <p:cNvPr id="68" name="Oval 34">
              <a:extLst>
                <a:ext uri="{FF2B5EF4-FFF2-40B4-BE49-F238E27FC236}">
                  <a16:creationId xmlns:a16="http://schemas.microsoft.com/office/drawing/2014/main" id="{DA961D68-68CB-4133-94BA-B0923554A594}"/>
                </a:ext>
              </a:extLst>
            </p:cNvPr>
            <p:cNvSpPr/>
            <p:nvPr/>
          </p:nvSpPr>
          <p:spPr>
            <a:xfrm>
              <a:off x="7392475" y="4899079"/>
              <a:ext cx="1180800" cy="1180799"/>
            </a:xfrm>
            <a:prstGeom prst="ellipse">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1">
                <a:solidFill>
                  <a:prstClr val="white"/>
                </a:solidFill>
              </a:endParaRPr>
            </a:p>
          </p:txBody>
        </p:sp>
        <p:sp>
          <p:nvSpPr>
            <p:cNvPr id="85" name="Oval 9">
              <a:extLst>
                <a:ext uri="{FF2B5EF4-FFF2-40B4-BE49-F238E27FC236}">
                  <a16:creationId xmlns:a16="http://schemas.microsoft.com/office/drawing/2014/main" id="{67916535-B45A-45F1-9856-225216AB5930}"/>
                </a:ext>
              </a:extLst>
            </p:cNvPr>
            <p:cNvSpPr/>
            <p:nvPr/>
          </p:nvSpPr>
          <p:spPr>
            <a:xfrm>
              <a:off x="2889728" y="4930931"/>
              <a:ext cx="1180800" cy="1180801"/>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51">
                <a:solidFill>
                  <a:prstClr val="white"/>
                </a:solidFill>
              </a:endParaRPr>
            </a:p>
          </p:txBody>
        </p:sp>
        <p:sp>
          <p:nvSpPr>
            <p:cNvPr id="87" name="TextBox 11">
              <a:extLst>
                <a:ext uri="{FF2B5EF4-FFF2-40B4-BE49-F238E27FC236}">
                  <a16:creationId xmlns:a16="http://schemas.microsoft.com/office/drawing/2014/main" id="{EF40F933-8B63-4E5C-82CC-B0686E1EF9CC}"/>
                </a:ext>
              </a:extLst>
            </p:cNvPr>
            <p:cNvSpPr txBox="1"/>
            <p:nvPr/>
          </p:nvSpPr>
          <p:spPr>
            <a:xfrm>
              <a:off x="2782163" y="4600940"/>
              <a:ext cx="1152128" cy="215444"/>
            </a:xfrm>
            <a:prstGeom prst="rect">
              <a:avLst/>
            </a:prstGeom>
            <a:noFill/>
          </p:spPr>
          <p:txBody>
            <a:bodyPr wrap="square" lIns="0" tIns="0" rIns="0" bIns="0" rtlCol="0">
              <a:spAutoFit/>
            </a:bodyPr>
            <a:lstStyle/>
            <a:p>
              <a:pPr algn="ctr"/>
              <a:r>
                <a:rPr lang="nl-NL" sz="969">
                  <a:solidFill>
                    <a:srgbClr val="1D1D1D"/>
                  </a:solidFill>
                  <a:latin typeface="Century Gothic" panose="020B0502020202020204" pitchFamily="34" charset="0"/>
                </a:rPr>
                <a:t>video aan</a:t>
              </a:r>
              <a:endParaRPr lang="en-US" sz="969" err="1">
                <a:solidFill>
                  <a:srgbClr val="1D1D1D"/>
                </a:solidFill>
                <a:latin typeface="Century Gothic" panose="020B0502020202020204" pitchFamily="34" charset="0"/>
              </a:endParaRPr>
            </a:p>
          </p:txBody>
        </p:sp>
        <p:pic>
          <p:nvPicPr>
            <p:cNvPr id="96" name="Afbeelding 95">
              <a:extLst>
                <a:ext uri="{FF2B5EF4-FFF2-40B4-BE49-F238E27FC236}">
                  <a16:creationId xmlns:a16="http://schemas.microsoft.com/office/drawing/2014/main" id="{EF2E7BDE-BA22-44C1-BD1F-245C6176FB04}"/>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28076" y="4966522"/>
              <a:ext cx="1104104" cy="1104103"/>
            </a:xfrm>
            <a:prstGeom prst="rect">
              <a:avLst/>
            </a:prstGeom>
          </p:spPr>
        </p:pic>
        <p:pic>
          <p:nvPicPr>
            <p:cNvPr id="99" name="Afbeelding 98">
              <a:extLst>
                <a:ext uri="{FF2B5EF4-FFF2-40B4-BE49-F238E27FC236}">
                  <a16:creationId xmlns:a16="http://schemas.microsoft.com/office/drawing/2014/main" id="{E6BE8501-D151-4F60-AD4E-E61670AD1AAE}"/>
                </a:ext>
              </a:extLst>
            </p:cNvPr>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451342" y="4961447"/>
              <a:ext cx="1085512" cy="1103999"/>
            </a:xfrm>
            <a:prstGeom prst="rect">
              <a:avLst/>
            </a:prstGeom>
          </p:spPr>
        </p:pic>
      </p:grpSp>
      <p:sp>
        <p:nvSpPr>
          <p:cNvPr id="4" name="Titel 3">
            <a:extLst>
              <a:ext uri="{FF2B5EF4-FFF2-40B4-BE49-F238E27FC236}">
                <a16:creationId xmlns:a16="http://schemas.microsoft.com/office/drawing/2014/main" id="{B586F36C-93A4-468F-859B-411D7EB6D52B}"/>
              </a:ext>
            </a:extLst>
          </p:cNvPr>
          <p:cNvSpPr>
            <a:spLocks noGrp="1"/>
          </p:cNvSpPr>
          <p:nvPr>
            <p:ph type="title"/>
          </p:nvPr>
        </p:nvSpPr>
        <p:spPr/>
        <p:txBody>
          <a:bodyPr/>
          <a:lstStyle/>
          <a:p>
            <a:r>
              <a:rPr lang="nl-NL" sz="3600" dirty="0">
                <a:solidFill>
                  <a:schemeClr val="tx1"/>
                </a:solidFill>
              </a:rPr>
              <a:t>Hoe werkt het?</a:t>
            </a:r>
          </a:p>
        </p:txBody>
      </p:sp>
      <p:grpSp>
        <p:nvGrpSpPr>
          <p:cNvPr id="15" name="Groep 14">
            <a:extLst>
              <a:ext uri="{FF2B5EF4-FFF2-40B4-BE49-F238E27FC236}">
                <a16:creationId xmlns:a16="http://schemas.microsoft.com/office/drawing/2014/main" id="{C9B1A140-23A1-405A-947E-017A8EF46082}"/>
              </a:ext>
            </a:extLst>
          </p:cNvPr>
          <p:cNvGrpSpPr/>
          <p:nvPr/>
        </p:nvGrpSpPr>
        <p:grpSpPr>
          <a:xfrm>
            <a:off x="5078980" y="2362577"/>
            <a:ext cx="454448" cy="341333"/>
            <a:chOff x="5044423" y="5136986"/>
            <a:chExt cx="1177962" cy="914400"/>
          </a:xfrm>
        </p:grpSpPr>
        <p:pic>
          <p:nvPicPr>
            <p:cNvPr id="10" name="Graphic 9" descr="Vraagteken">
              <a:extLst>
                <a:ext uri="{FF2B5EF4-FFF2-40B4-BE49-F238E27FC236}">
                  <a16:creationId xmlns:a16="http://schemas.microsoft.com/office/drawing/2014/main" id="{01EBA067-B970-4786-956C-158A3C3E158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44423" y="5136986"/>
              <a:ext cx="914400" cy="914400"/>
            </a:xfrm>
            <a:prstGeom prst="rect">
              <a:avLst/>
            </a:prstGeom>
          </p:spPr>
        </p:pic>
        <p:pic>
          <p:nvPicPr>
            <p:cNvPr id="12" name="Graphic 11" descr="Uitroepteken">
              <a:extLst>
                <a:ext uri="{FF2B5EF4-FFF2-40B4-BE49-F238E27FC236}">
                  <a16:creationId xmlns:a16="http://schemas.microsoft.com/office/drawing/2014/main" id="{2F27F7C0-78C8-43B0-84E2-184CCDEEE42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31814" y="5183237"/>
              <a:ext cx="790571" cy="868149"/>
            </a:xfrm>
            <a:prstGeom prst="rect">
              <a:avLst/>
            </a:prstGeom>
          </p:spPr>
        </p:pic>
      </p:grpSp>
      <p:pic>
        <p:nvPicPr>
          <p:cNvPr id="14" name="Graphic 13" descr="Ondertitels">
            <a:extLst>
              <a:ext uri="{FF2B5EF4-FFF2-40B4-BE49-F238E27FC236}">
                <a16:creationId xmlns:a16="http://schemas.microsoft.com/office/drawing/2014/main" id="{4EB783CB-C69C-48F2-ACC4-34FF2730DAE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65896" y="2085296"/>
            <a:ext cx="337270" cy="337270"/>
          </a:xfrm>
          <a:prstGeom prst="rect">
            <a:avLst/>
          </a:prstGeom>
        </p:spPr>
      </p:pic>
      <p:pic>
        <p:nvPicPr>
          <p:cNvPr id="43" name="Graphic 42" descr="Ondertitels">
            <a:extLst>
              <a:ext uri="{FF2B5EF4-FFF2-40B4-BE49-F238E27FC236}">
                <a16:creationId xmlns:a16="http://schemas.microsoft.com/office/drawing/2014/main" id="{C8CF12C7-D3C5-46A3-A267-D3D8EFAA9C0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5309239" y="2083843"/>
            <a:ext cx="337270" cy="337270"/>
          </a:xfrm>
          <a:prstGeom prst="rect">
            <a:avLst/>
          </a:prstGeom>
        </p:spPr>
      </p:pic>
    </p:spTree>
    <p:extLst>
      <p:ext uri="{BB962C8B-B14F-4D97-AF65-F5344CB8AC3E}">
        <p14:creationId xmlns:p14="http://schemas.microsoft.com/office/powerpoint/2010/main" val="3818970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a:xfrm>
            <a:off x="666751" y="3745828"/>
            <a:ext cx="5086935" cy="2654972"/>
          </a:xfrm>
        </p:spPr>
        <p:txBody>
          <a:bodyPr>
            <a:noAutofit/>
          </a:bodyPr>
          <a:lstStyle/>
          <a:p>
            <a:pPr marL="0" indent="0">
              <a:buNone/>
            </a:pPr>
            <a:r>
              <a:rPr lang="nl-NL" sz="2200" dirty="0">
                <a:solidFill>
                  <a:schemeClr val="tx1"/>
                </a:solidFill>
              </a:rPr>
              <a:t>Agenda</a:t>
            </a:r>
          </a:p>
          <a:p>
            <a:pPr marL="0" indent="0">
              <a:buNone/>
            </a:pPr>
            <a:endParaRPr lang="nl-NL" sz="2000" dirty="0">
              <a:solidFill>
                <a:schemeClr val="tx1"/>
              </a:solidFill>
            </a:endParaRPr>
          </a:p>
          <a:p>
            <a:pPr marL="457200" indent="-457200">
              <a:buFont typeface="+mj-lt"/>
              <a:buAutoNum type="arabicPeriod"/>
            </a:pPr>
            <a:r>
              <a:rPr lang="nl-NL" sz="2000" b="0" dirty="0"/>
              <a:t>Welkom en kennismaking </a:t>
            </a:r>
          </a:p>
          <a:p>
            <a:pPr marL="457200" indent="-457200">
              <a:buFont typeface="+mj-lt"/>
              <a:buAutoNum type="arabicPeriod"/>
            </a:pPr>
            <a:r>
              <a:rPr lang="nl-NL" sz="2000" b="0" dirty="0"/>
              <a:t>Doel en nut van voortgang</a:t>
            </a:r>
          </a:p>
          <a:p>
            <a:pPr marL="457200" indent="-457200">
              <a:buFont typeface="+mj-lt"/>
              <a:buAutoNum type="arabicPeriod"/>
            </a:pPr>
            <a:r>
              <a:rPr lang="nl-NL" sz="2000" b="0" dirty="0"/>
              <a:t>Wat wil ik meten</a:t>
            </a:r>
          </a:p>
          <a:p>
            <a:pPr marL="457200" indent="-457200">
              <a:buFont typeface="+mj-lt"/>
              <a:buAutoNum type="arabicPeriod"/>
            </a:pPr>
            <a:r>
              <a:rPr lang="nl-NL" sz="2000" b="0" dirty="0"/>
              <a:t>Hoe rapporteren</a:t>
            </a:r>
          </a:p>
          <a:p>
            <a:pPr marL="457200" indent="-457200">
              <a:buFont typeface="+mj-lt"/>
              <a:buAutoNum type="arabicPeriod"/>
            </a:pPr>
            <a:r>
              <a:rPr lang="nl-NL" sz="2000" b="0" dirty="0"/>
              <a:t>Tips &amp; </a:t>
            </a:r>
            <a:r>
              <a:rPr lang="nl-NL" sz="2000" b="0" dirty="0" err="1"/>
              <a:t>Trics</a:t>
            </a:r>
            <a:endParaRPr lang="nl-NL" sz="2000" b="0" dirty="0">
              <a:solidFill>
                <a:schemeClr val="tx1"/>
              </a:solidFill>
            </a:endParaRPr>
          </a:p>
        </p:txBody>
      </p:sp>
      <p:sp>
        <p:nvSpPr>
          <p:cNvPr id="2" name="Titel 1"/>
          <p:cNvSpPr>
            <a:spLocks noGrp="1"/>
          </p:cNvSpPr>
          <p:nvPr>
            <p:ph type="title"/>
          </p:nvPr>
        </p:nvSpPr>
        <p:spPr/>
        <p:txBody>
          <a:bodyPr>
            <a:noAutofit/>
          </a:bodyPr>
          <a:lstStyle/>
          <a:p>
            <a:pPr algn="l"/>
            <a:r>
              <a:rPr lang="nl-NL" sz="3600" dirty="0">
                <a:solidFill>
                  <a:schemeClr val="tx1"/>
                </a:solidFill>
                <a:latin typeface="Century Gothic" panose="020B0502020202020204" pitchFamily="34" charset="0"/>
              </a:rPr>
              <a:t>Waar gaat het vandaag over?</a:t>
            </a:r>
          </a:p>
        </p:txBody>
      </p:sp>
      <p:sp>
        <p:nvSpPr>
          <p:cNvPr id="5" name="Ondertitel 2">
            <a:extLst>
              <a:ext uri="{FF2B5EF4-FFF2-40B4-BE49-F238E27FC236}">
                <a16:creationId xmlns:a16="http://schemas.microsoft.com/office/drawing/2014/main" id="{CAC72C28-70A7-4AF5-A525-5533FAD008E2}"/>
              </a:ext>
            </a:extLst>
          </p:cNvPr>
          <p:cNvSpPr txBox="1">
            <a:spLocks/>
          </p:cNvSpPr>
          <p:nvPr/>
        </p:nvSpPr>
        <p:spPr bwMode="auto">
          <a:xfrm>
            <a:off x="666751" y="1066734"/>
            <a:ext cx="8108281" cy="2442624"/>
          </a:xfrm>
          <a:prstGeom prst="rect">
            <a:avLst/>
          </a:prstGeom>
          <a:noFill/>
          <a:ln w="9525">
            <a:noFill/>
            <a:miter lim="800000"/>
            <a:headEnd/>
            <a:tailEnd/>
          </a:ln>
        </p:spPr>
        <p:txBody>
          <a:bodyPr vert="horz" wrap="square" lIns="84406" tIns="42203" rIns="84406" bIns="42203"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b="1">
                <a:solidFill>
                  <a:schemeClr val="tx1"/>
                </a:solidFill>
                <a:latin typeface="Century Gothic" panose="020B0502020202020204" pitchFamily="34" charset="0"/>
                <a:ea typeface="ＭＳ Ｐゴシック" pitchFamily="-106" charset="-128"/>
                <a:cs typeface="Century Gothic" panose="020B0502020202020204" pitchFamily="34" charset="0"/>
              </a:defRPr>
            </a:lvl1pPr>
            <a:lvl2pPr marL="742950" indent="-285750" algn="l" rtl="0" eaLnBrk="0" fontAlgn="base" hangingPunct="0">
              <a:spcBef>
                <a:spcPct val="20000"/>
              </a:spcBef>
              <a:spcAft>
                <a:spcPct val="0"/>
              </a:spcAft>
              <a:buChar char="–"/>
              <a:defRPr sz="2000">
                <a:solidFill>
                  <a:schemeClr val="tx1"/>
                </a:solidFill>
                <a:latin typeface="Century Gothic" panose="020B0502020202020204" pitchFamily="34" charset="0"/>
                <a:ea typeface="ＭＳ Ｐゴシック" pitchFamily="-106" charset="-128"/>
                <a:cs typeface="Century Gothic" panose="020B0502020202020204" pitchFamily="34" charset="0"/>
              </a:defRPr>
            </a:lvl2pPr>
            <a:lvl3pPr marL="1143000" indent="-228600" algn="l" rtl="0" eaLnBrk="0" fontAlgn="base" hangingPunct="0">
              <a:spcBef>
                <a:spcPct val="20000"/>
              </a:spcBef>
              <a:spcAft>
                <a:spcPct val="0"/>
              </a:spcAft>
              <a:buFont typeface="Times" pitchFamily="18" charset="0"/>
              <a:buChar char="•"/>
              <a:defRPr sz="2000">
                <a:solidFill>
                  <a:schemeClr val="tx1"/>
                </a:solidFill>
                <a:latin typeface="Century Gothic" panose="020B0502020202020204" pitchFamily="34" charset="0"/>
                <a:ea typeface="ＭＳ Ｐゴシック" pitchFamily="-106" charset="-128"/>
                <a:cs typeface="Century Gothic" panose="020B0502020202020204" pitchFamily="34" charset="0"/>
              </a:defRPr>
            </a:lvl3pPr>
            <a:lvl4pPr marL="1600200" indent="-228600" algn="l" rtl="0" eaLnBrk="0" fontAlgn="base" hangingPunct="0">
              <a:spcBef>
                <a:spcPct val="20000"/>
              </a:spcBef>
              <a:spcAft>
                <a:spcPct val="0"/>
              </a:spcAft>
              <a:buChar char="–"/>
              <a:defRPr sz="2000">
                <a:solidFill>
                  <a:schemeClr val="tx1"/>
                </a:solidFill>
                <a:latin typeface="Century Gothic" panose="020B0502020202020204" pitchFamily="34" charset="0"/>
                <a:ea typeface="ＭＳ Ｐゴシック" pitchFamily="-106" charset="-128"/>
                <a:cs typeface="Century Gothic" panose="020B0502020202020204" pitchFamily="34" charset="0"/>
              </a:defRPr>
            </a:lvl4pPr>
            <a:lvl5pPr marL="2057400" indent="-228600" algn="l" rtl="0" eaLnBrk="0" fontAlgn="base" hangingPunct="0">
              <a:spcBef>
                <a:spcPct val="20000"/>
              </a:spcBef>
              <a:spcAft>
                <a:spcPct val="0"/>
              </a:spcAft>
              <a:buFont typeface="Times" pitchFamily="18" charset="0"/>
              <a:buChar char="•"/>
              <a:defRPr sz="2000">
                <a:solidFill>
                  <a:schemeClr val="tx1"/>
                </a:solidFill>
                <a:latin typeface="Century Gothic" panose="020B0502020202020204" pitchFamily="34" charset="0"/>
                <a:ea typeface="ＭＳ Ｐゴシック" pitchFamily="-106" charset="-128"/>
                <a:cs typeface="Century Gothic" panose="020B0502020202020204" pitchFamily="34" charset="0"/>
              </a:defRPr>
            </a:lvl5pPr>
            <a:lvl6pPr marL="2514600" indent="-228600" algn="l" rtl="0" fontAlgn="base">
              <a:spcBef>
                <a:spcPct val="20000"/>
              </a:spcBef>
              <a:spcAft>
                <a:spcPct val="0"/>
              </a:spcAft>
              <a:buFont typeface="Times" pitchFamily="-106" charset="0"/>
              <a:buChar char="•"/>
              <a:defRPr sz="2000">
                <a:solidFill>
                  <a:srgbClr val="491966"/>
                </a:solidFill>
                <a:latin typeface="+mn-lt"/>
                <a:ea typeface="ＭＳ Ｐゴシック" pitchFamily="-106" charset="-128"/>
              </a:defRPr>
            </a:lvl6pPr>
            <a:lvl7pPr marL="2971800" indent="-228600" algn="l" rtl="0" fontAlgn="base">
              <a:spcBef>
                <a:spcPct val="20000"/>
              </a:spcBef>
              <a:spcAft>
                <a:spcPct val="0"/>
              </a:spcAft>
              <a:buFont typeface="Times" pitchFamily="-106" charset="0"/>
              <a:buChar char="•"/>
              <a:defRPr sz="2000">
                <a:solidFill>
                  <a:srgbClr val="491966"/>
                </a:solidFill>
                <a:latin typeface="+mn-lt"/>
                <a:ea typeface="ＭＳ Ｐゴシック" pitchFamily="-106" charset="-128"/>
              </a:defRPr>
            </a:lvl7pPr>
            <a:lvl8pPr marL="3429000" indent="-228600" algn="l" rtl="0" fontAlgn="base">
              <a:spcBef>
                <a:spcPct val="20000"/>
              </a:spcBef>
              <a:spcAft>
                <a:spcPct val="0"/>
              </a:spcAft>
              <a:buFont typeface="Times" pitchFamily="-106" charset="0"/>
              <a:buChar char="•"/>
              <a:defRPr sz="2000">
                <a:solidFill>
                  <a:srgbClr val="491966"/>
                </a:solidFill>
                <a:latin typeface="+mn-lt"/>
                <a:ea typeface="ＭＳ Ｐゴシック" pitchFamily="-106" charset="-128"/>
              </a:defRPr>
            </a:lvl8pPr>
            <a:lvl9pPr marL="3886200" indent="-228600" algn="l" rtl="0" fontAlgn="base">
              <a:spcBef>
                <a:spcPct val="20000"/>
              </a:spcBef>
              <a:spcAft>
                <a:spcPct val="0"/>
              </a:spcAft>
              <a:buFont typeface="Times" pitchFamily="-106" charset="0"/>
              <a:buChar char="•"/>
              <a:defRPr sz="2000">
                <a:solidFill>
                  <a:srgbClr val="491966"/>
                </a:solidFill>
                <a:latin typeface="+mn-lt"/>
                <a:ea typeface="ＭＳ Ｐゴシック" pitchFamily="-106" charset="-128"/>
              </a:defRPr>
            </a:lvl9pPr>
          </a:lstStyle>
          <a:p>
            <a:pPr marL="0" indent="0">
              <a:buNone/>
            </a:pPr>
            <a:r>
              <a:rPr lang="nl-NL" sz="2000" b="0" dirty="0"/>
              <a:t>Overzicht en grip houden op je project lijkt simpel, met regelmaat de voortgang toetsen zou voldoende moeten zijn. Maar de praktijk blijkt telkens weerbarstig.</a:t>
            </a:r>
          </a:p>
          <a:p>
            <a:pPr marL="0" indent="0">
              <a:buNone/>
            </a:pPr>
            <a:endParaRPr lang="nl-NL" sz="2000" b="0" dirty="0"/>
          </a:p>
          <a:p>
            <a:pPr marL="0" indent="0">
              <a:buNone/>
            </a:pPr>
            <a:r>
              <a:rPr lang="nl-NL" sz="2000" b="0" dirty="0"/>
              <a:t>Centraal in dit </a:t>
            </a:r>
            <a:r>
              <a:rPr lang="nl-NL" sz="2000" b="0" dirty="0" err="1"/>
              <a:t>webinar</a:t>
            </a:r>
            <a:r>
              <a:rPr lang="nl-NL" sz="2000" b="0" dirty="0"/>
              <a:t> staat het doel van voortgang bewaken, hoe wanneer en op welke wijze? Plus hoe borg ik een op vertrouwen gebaseerde (project)cultuur om proactief op voortgangssignalen te sturen.</a:t>
            </a:r>
          </a:p>
        </p:txBody>
      </p:sp>
      <p:pic>
        <p:nvPicPr>
          <p:cNvPr id="1026" name="Picture 2" descr="Afbeeldingsresultaat voor icon voortgang">
            <a:extLst>
              <a:ext uri="{FF2B5EF4-FFF2-40B4-BE49-F238E27FC236}">
                <a16:creationId xmlns:a16="http://schemas.microsoft.com/office/drawing/2014/main" id="{A97B63E0-2C94-4CF1-8A66-35F58518DD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3045" y="3832093"/>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868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21619D82-9E49-48F0-B895-70460C4EBCD0}"/>
              </a:ext>
            </a:extLst>
          </p:cNvPr>
          <p:cNvSpPr>
            <a:spLocks noGrp="1"/>
          </p:cNvSpPr>
          <p:nvPr>
            <p:ph type="body" idx="1"/>
          </p:nvPr>
        </p:nvSpPr>
        <p:spPr>
          <a:xfrm>
            <a:off x="379828" y="1313929"/>
            <a:ext cx="6175717" cy="2299738"/>
          </a:xfrm>
        </p:spPr>
        <p:txBody>
          <a:bodyPr vert="horz" lIns="91440" tIns="45720" rIns="91440" bIns="45720" rtlCol="0" anchor="t">
            <a:normAutofit/>
          </a:bodyPr>
          <a:lstStyle/>
          <a:p>
            <a:pPr>
              <a:lnSpc>
                <a:spcPct val="100000"/>
              </a:lnSpc>
            </a:pPr>
            <a:r>
              <a:rPr lang="nl-NL" sz="2000" b="0" dirty="0"/>
              <a:t>Gerben Woelders</a:t>
            </a:r>
          </a:p>
          <a:p>
            <a:pPr marL="342900" indent="-342900">
              <a:lnSpc>
                <a:spcPct val="100000"/>
              </a:lnSpc>
              <a:buFont typeface="Wingdings" panose="05000000000000000000" pitchFamily="2" charset="2"/>
              <a:buChar char="v"/>
            </a:pPr>
            <a:r>
              <a:rPr lang="nl-NL" sz="2000" b="0" dirty="0"/>
              <a:t>Trainer/Adviseur</a:t>
            </a:r>
          </a:p>
          <a:p>
            <a:pPr marL="342900" indent="-342900">
              <a:lnSpc>
                <a:spcPct val="100000"/>
              </a:lnSpc>
              <a:buFont typeface="Wingdings" panose="05000000000000000000" pitchFamily="2" charset="2"/>
              <a:buChar char="v"/>
            </a:pPr>
            <a:r>
              <a:rPr lang="nl-NL" sz="2000" b="0" dirty="0"/>
              <a:t>Webinar Host Projectvoortgang</a:t>
            </a:r>
          </a:p>
          <a:p>
            <a:pPr>
              <a:lnSpc>
                <a:spcPct val="100000"/>
              </a:lnSpc>
            </a:pPr>
            <a:endParaRPr lang="nl-NL" sz="1800" b="0" dirty="0"/>
          </a:p>
          <a:p>
            <a:pPr>
              <a:lnSpc>
                <a:spcPct val="100000"/>
              </a:lnSpc>
            </a:pPr>
            <a:r>
              <a:rPr lang="nl-NL" sz="2000" b="0" dirty="0"/>
              <a:t>Wil Hendrickx</a:t>
            </a:r>
          </a:p>
          <a:p>
            <a:pPr marL="285750" indent="-285750">
              <a:lnSpc>
                <a:spcPct val="100000"/>
              </a:lnSpc>
              <a:buFont typeface="Wingdings" panose="05000000000000000000" pitchFamily="2" charset="2"/>
              <a:buChar char="v"/>
            </a:pPr>
            <a:r>
              <a:rPr lang="nl-NL" sz="2000" b="0" dirty="0"/>
              <a:t>Trainer/adviseur en co-host </a:t>
            </a:r>
            <a:r>
              <a:rPr lang="nl-NL" sz="2000" b="0" dirty="0" err="1"/>
              <a:t>webinar</a:t>
            </a:r>
            <a:endParaRPr lang="nl-NL" sz="2000" b="0" dirty="0"/>
          </a:p>
          <a:p>
            <a:pPr>
              <a:lnSpc>
                <a:spcPct val="100000"/>
              </a:lnSpc>
            </a:pPr>
            <a:endParaRPr lang="nl-NL" sz="1800" b="0" dirty="0"/>
          </a:p>
          <a:p>
            <a:endParaRPr lang="nl-NL" b="0" dirty="0"/>
          </a:p>
        </p:txBody>
      </p:sp>
      <p:sp>
        <p:nvSpPr>
          <p:cNvPr id="4" name="Rectangle 1026">
            <a:extLst>
              <a:ext uri="{FF2B5EF4-FFF2-40B4-BE49-F238E27FC236}">
                <a16:creationId xmlns:a16="http://schemas.microsoft.com/office/drawing/2014/main" id="{99BE5CAE-3FEE-4655-9A35-22E4F06BA2AF}"/>
              </a:ext>
            </a:extLst>
          </p:cNvPr>
          <p:cNvSpPr txBox="1">
            <a:spLocks noChangeArrowheads="1"/>
          </p:cNvSpPr>
          <p:nvPr/>
        </p:nvSpPr>
        <p:spPr>
          <a:xfrm>
            <a:off x="290115" y="143755"/>
            <a:ext cx="9196387" cy="765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altLang="en-US" sz="3600" b="1"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rPr>
              <a:t>Kort voorstellen</a:t>
            </a:r>
          </a:p>
        </p:txBody>
      </p:sp>
      <p:pic>
        <p:nvPicPr>
          <p:cNvPr id="1026" name="Picture 2">
            <a:extLst>
              <a:ext uri="{FF2B5EF4-FFF2-40B4-BE49-F238E27FC236}">
                <a16:creationId xmlns:a16="http://schemas.microsoft.com/office/drawing/2014/main" id="{967AB782-9C18-4185-9A65-492A1611AE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3994" y="241015"/>
            <a:ext cx="2208627" cy="2253701"/>
          </a:xfrm>
          <a:prstGeom prst="rect">
            <a:avLst/>
          </a:prstGeom>
          <a:noFill/>
          <a:extLst>
            <a:ext uri="{909E8E84-426E-40DD-AFC4-6F175D3DCCD1}">
              <a14:hiddenFill xmlns:a14="http://schemas.microsoft.com/office/drawing/2010/main">
                <a:solidFill>
                  <a:srgbClr val="FFFFFF"/>
                </a:solidFill>
              </a14:hiddenFill>
            </a:ext>
          </a:extLst>
        </p:spPr>
      </p:pic>
      <p:sp>
        <p:nvSpPr>
          <p:cNvPr id="12" name="Rechthoek 11">
            <a:extLst>
              <a:ext uri="{FF2B5EF4-FFF2-40B4-BE49-F238E27FC236}">
                <a16:creationId xmlns:a16="http://schemas.microsoft.com/office/drawing/2014/main" id="{F4B647AF-C1C9-41C1-9519-526AFB0025D3}"/>
              </a:ext>
            </a:extLst>
          </p:cNvPr>
          <p:cNvSpPr/>
          <p:nvPr/>
        </p:nvSpPr>
        <p:spPr>
          <a:xfrm>
            <a:off x="4447607" y="3244334"/>
            <a:ext cx="248786" cy="369332"/>
          </a:xfrm>
          <a:prstGeom prst="rect">
            <a:avLst/>
          </a:prstGeom>
        </p:spPr>
        <p:txBody>
          <a:bodyPr wrap="none">
            <a:spAutoFit/>
          </a:bodyPr>
          <a:lstStyle/>
          <a:p>
            <a:r>
              <a:rPr lang="nl-NL"/>
              <a:t> </a:t>
            </a:r>
          </a:p>
        </p:txBody>
      </p:sp>
      <p:sp>
        <p:nvSpPr>
          <p:cNvPr id="14" name="Tijdelijke aanduiding voor inhoud 3">
            <a:extLst>
              <a:ext uri="{FF2B5EF4-FFF2-40B4-BE49-F238E27FC236}">
                <a16:creationId xmlns:a16="http://schemas.microsoft.com/office/drawing/2014/main" id="{BDB60E1C-C248-4719-8D36-52CBA0F5A6F6}"/>
              </a:ext>
            </a:extLst>
          </p:cNvPr>
          <p:cNvSpPr txBox="1">
            <a:spLocks/>
          </p:cNvSpPr>
          <p:nvPr/>
        </p:nvSpPr>
        <p:spPr bwMode="auto">
          <a:xfrm>
            <a:off x="379828" y="3822600"/>
            <a:ext cx="6175717" cy="2598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16531" indent="-316531" algn="l" rtl="0" eaLnBrk="1" fontAlgn="base" hangingPunct="1">
              <a:spcBef>
                <a:spcPct val="20000"/>
              </a:spcBef>
              <a:spcAft>
                <a:spcPct val="0"/>
              </a:spcAft>
              <a:buChar char="•"/>
              <a:defRPr sz="2215" b="1">
                <a:solidFill>
                  <a:schemeClr val="tx1"/>
                </a:solidFill>
                <a:latin typeface="+mn-lt"/>
                <a:ea typeface="ＭＳ Ｐゴシック" pitchFamily="-106" charset="-128"/>
                <a:cs typeface="ＭＳ Ｐゴシック" pitchFamily="-106" charset="-128"/>
              </a:defRPr>
            </a:lvl1pPr>
            <a:lvl2pPr marL="685817" indent="-263776" algn="l" rtl="0" eaLnBrk="1" fontAlgn="base" hangingPunct="1">
              <a:spcBef>
                <a:spcPct val="20000"/>
              </a:spcBef>
              <a:spcAft>
                <a:spcPct val="0"/>
              </a:spcAft>
              <a:buChar char="–"/>
              <a:defRPr sz="1846">
                <a:solidFill>
                  <a:schemeClr val="tx1"/>
                </a:solidFill>
                <a:latin typeface="+mn-lt"/>
                <a:ea typeface="ＭＳ Ｐゴシック" pitchFamily="-106" charset="-128"/>
              </a:defRPr>
            </a:lvl2pPr>
            <a:lvl3pPr marL="1055103" indent="-211021" algn="l" rtl="0" eaLnBrk="1" fontAlgn="base" hangingPunct="1">
              <a:spcBef>
                <a:spcPct val="20000"/>
              </a:spcBef>
              <a:spcAft>
                <a:spcPct val="0"/>
              </a:spcAft>
              <a:buFont typeface="Times" panose="02020603050405020304" pitchFamily="18" charset="0"/>
              <a:buChar char="•"/>
              <a:defRPr sz="1846">
                <a:solidFill>
                  <a:schemeClr val="tx1"/>
                </a:solidFill>
                <a:latin typeface="+mn-lt"/>
                <a:ea typeface="ＭＳ Ｐゴシック" pitchFamily="-106" charset="-128"/>
              </a:defRPr>
            </a:lvl3pPr>
            <a:lvl4pPr marL="1477145" indent="-211021" algn="l" rtl="0" eaLnBrk="1" fontAlgn="base" hangingPunct="1">
              <a:spcBef>
                <a:spcPct val="20000"/>
              </a:spcBef>
              <a:spcAft>
                <a:spcPct val="0"/>
              </a:spcAft>
              <a:buChar char="–"/>
              <a:defRPr sz="1846">
                <a:solidFill>
                  <a:schemeClr val="tx1"/>
                </a:solidFill>
                <a:latin typeface="+mn-lt"/>
                <a:ea typeface="ＭＳ Ｐゴシック" pitchFamily="-106" charset="-128"/>
              </a:defRPr>
            </a:lvl4pPr>
            <a:lvl5pPr marL="1899186" indent="-211021" algn="l" rtl="0" eaLnBrk="1" fontAlgn="base" hangingPunct="1">
              <a:spcBef>
                <a:spcPct val="20000"/>
              </a:spcBef>
              <a:spcAft>
                <a:spcPct val="0"/>
              </a:spcAft>
              <a:buFont typeface="Times" panose="02020603050405020304" pitchFamily="18" charset="0"/>
              <a:buChar char="•"/>
              <a:defRPr sz="1846">
                <a:solidFill>
                  <a:schemeClr val="tx1"/>
                </a:solidFill>
                <a:latin typeface="+mn-lt"/>
                <a:ea typeface="ＭＳ Ｐゴシック" pitchFamily="-106" charset="-128"/>
              </a:defRPr>
            </a:lvl5pPr>
            <a:lvl6pPr marL="2321227" indent="-211021" algn="l" rtl="0" eaLnBrk="1" fontAlgn="base" hangingPunct="1">
              <a:spcBef>
                <a:spcPct val="20000"/>
              </a:spcBef>
              <a:spcAft>
                <a:spcPct val="0"/>
              </a:spcAft>
              <a:buFont typeface="Times" pitchFamily="-106" charset="0"/>
              <a:buChar char="•"/>
              <a:defRPr sz="1846">
                <a:solidFill>
                  <a:srgbClr val="491966"/>
                </a:solidFill>
                <a:latin typeface="+mn-lt"/>
                <a:ea typeface="ＭＳ Ｐゴシック" pitchFamily="-106" charset="-128"/>
              </a:defRPr>
            </a:lvl6pPr>
            <a:lvl7pPr marL="2743269" indent="-211021" algn="l" rtl="0" eaLnBrk="1" fontAlgn="base" hangingPunct="1">
              <a:spcBef>
                <a:spcPct val="20000"/>
              </a:spcBef>
              <a:spcAft>
                <a:spcPct val="0"/>
              </a:spcAft>
              <a:buFont typeface="Times" pitchFamily="-106" charset="0"/>
              <a:buChar char="•"/>
              <a:defRPr sz="1846">
                <a:solidFill>
                  <a:srgbClr val="491966"/>
                </a:solidFill>
                <a:latin typeface="+mn-lt"/>
                <a:ea typeface="ＭＳ Ｐゴシック" pitchFamily="-106" charset="-128"/>
              </a:defRPr>
            </a:lvl7pPr>
            <a:lvl8pPr marL="3165310" indent="-211021" algn="l" rtl="0" eaLnBrk="1" fontAlgn="base" hangingPunct="1">
              <a:spcBef>
                <a:spcPct val="20000"/>
              </a:spcBef>
              <a:spcAft>
                <a:spcPct val="0"/>
              </a:spcAft>
              <a:buFont typeface="Times" pitchFamily="-106" charset="0"/>
              <a:buChar char="•"/>
              <a:defRPr sz="1846">
                <a:solidFill>
                  <a:srgbClr val="491966"/>
                </a:solidFill>
                <a:latin typeface="+mn-lt"/>
                <a:ea typeface="ＭＳ Ｐゴシック" pitchFamily="-106" charset="-128"/>
              </a:defRPr>
            </a:lvl8pPr>
            <a:lvl9pPr marL="3587351" indent="-211021" algn="l" rtl="0" eaLnBrk="1" fontAlgn="base" hangingPunct="1">
              <a:spcBef>
                <a:spcPct val="20000"/>
              </a:spcBef>
              <a:spcAft>
                <a:spcPct val="0"/>
              </a:spcAft>
              <a:buFont typeface="Times" pitchFamily="-106" charset="0"/>
              <a:buChar char="•"/>
              <a:defRPr sz="1846">
                <a:solidFill>
                  <a:srgbClr val="491966"/>
                </a:solidFill>
                <a:latin typeface="+mn-lt"/>
                <a:ea typeface="ＭＳ Ｐゴシック" pitchFamily="-106" charset="-128"/>
              </a:defRPr>
            </a:lvl9pPr>
          </a:lstStyle>
          <a:p>
            <a:pPr marL="0" indent="0">
              <a:buNone/>
            </a:pPr>
            <a:r>
              <a:rPr lang="nl-NL" sz="2400" b="0" dirty="0"/>
              <a:t>Wie zijn jullie?</a:t>
            </a:r>
          </a:p>
          <a:p>
            <a:pPr marL="0" indent="0">
              <a:buNone/>
            </a:pPr>
            <a:endParaRPr lang="nl-NL" sz="2000" b="0" kern="0" dirty="0">
              <a:latin typeface="Century Gothic" panose="020B0502020202020204" pitchFamily="34" charset="0"/>
            </a:endParaRPr>
          </a:p>
          <a:p>
            <a:pPr marL="457200" indent="-457200">
              <a:buFont typeface="+mj-lt"/>
              <a:buAutoNum type="arabicPeriod"/>
            </a:pPr>
            <a:r>
              <a:rPr lang="nl-NL" sz="2000" b="0" kern="0" dirty="0">
                <a:latin typeface="Century Gothic" panose="020B0502020202020204" pitchFamily="34" charset="0"/>
              </a:rPr>
              <a:t>Naam </a:t>
            </a:r>
          </a:p>
          <a:p>
            <a:pPr marL="457200" indent="-457200">
              <a:buFont typeface="+mj-lt"/>
              <a:buAutoNum type="arabicPeriod"/>
            </a:pPr>
            <a:r>
              <a:rPr lang="nl-NL" sz="2000" b="0" kern="0" dirty="0">
                <a:latin typeface="Century Gothic" panose="020B0502020202020204" pitchFamily="34" charset="0"/>
              </a:rPr>
              <a:t>Organisatie           </a:t>
            </a:r>
          </a:p>
          <a:p>
            <a:pPr marL="457200" indent="-457200">
              <a:buFont typeface="+mj-lt"/>
              <a:buAutoNum type="arabicPeriod"/>
            </a:pPr>
            <a:r>
              <a:rPr lang="nl-NL" sz="2000" b="0" kern="0" dirty="0">
                <a:latin typeface="Century Gothic" panose="020B0502020202020204" pitchFamily="34" charset="0"/>
              </a:rPr>
              <a:t>Rol in je huidige project</a:t>
            </a:r>
          </a:p>
          <a:p>
            <a:pPr marL="0" indent="0">
              <a:buNone/>
            </a:pPr>
            <a:endParaRPr lang="nl-NL" sz="1800" b="0" kern="0" dirty="0">
              <a:latin typeface="Century Gothic" panose="020B0502020202020204" pitchFamily="34" charset="0"/>
            </a:endParaRPr>
          </a:p>
          <a:p>
            <a:pPr marL="0" indent="0">
              <a:buNone/>
            </a:pPr>
            <a:r>
              <a:rPr lang="nl-NL" sz="1800" i="1" kern="0" dirty="0">
                <a:latin typeface="Century Gothic" panose="020B0502020202020204" pitchFamily="34" charset="0"/>
              </a:rPr>
              <a:t>NB: microfoon aan ;-)</a:t>
            </a:r>
          </a:p>
        </p:txBody>
      </p:sp>
      <p:pic>
        <p:nvPicPr>
          <p:cNvPr id="15" name="Afbeelding 14">
            <a:extLst>
              <a:ext uri="{FF2B5EF4-FFF2-40B4-BE49-F238E27FC236}">
                <a16:creationId xmlns:a16="http://schemas.microsoft.com/office/drawing/2014/main" id="{424CACB0-68BE-46E8-9F83-B77D9E8039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688" r="19192"/>
          <a:stretch/>
        </p:blipFill>
        <p:spPr>
          <a:xfrm>
            <a:off x="4262655" y="3838400"/>
            <a:ext cx="2849619" cy="2598128"/>
          </a:xfrm>
          <a:prstGeom prst="rect">
            <a:avLst/>
          </a:prstGeom>
          <a:effectLst>
            <a:outerShdw blurRad="50800" dist="38100" dir="2700000" algn="tl" rotWithShape="0">
              <a:prstClr val="black">
                <a:alpha val="40000"/>
              </a:prstClr>
            </a:outerShdw>
          </a:effectLst>
        </p:spPr>
      </p:pic>
      <p:pic>
        <p:nvPicPr>
          <p:cNvPr id="8" name="Afbeelding 7">
            <a:extLst>
              <a:ext uri="{FF2B5EF4-FFF2-40B4-BE49-F238E27FC236}">
                <a16:creationId xmlns:a16="http://schemas.microsoft.com/office/drawing/2014/main" id="{063630E0-1C58-4536-9D4D-68F98C0F847F}"/>
              </a:ext>
            </a:extLst>
          </p:cNvPr>
          <p:cNvPicPr>
            <a:picLocks noChangeAspect="1"/>
          </p:cNvPicPr>
          <p:nvPr/>
        </p:nvPicPr>
        <p:blipFill>
          <a:blip r:embed="rId5"/>
          <a:stretch>
            <a:fillRect/>
          </a:stretch>
        </p:blipFill>
        <p:spPr>
          <a:xfrm>
            <a:off x="5281808" y="2175303"/>
            <a:ext cx="1571464" cy="1386987"/>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15131997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a:xfrm>
            <a:off x="547758" y="4917170"/>
            <a:ext cx="8050810" cy="1230412"/>
          </a:xfrm>
        </p:spPr>
        <p:txBody>
          <a:bodyPr>
            <a:normAutofit/>
          </a:bodyPr>
          <a:lstStyle/>
          <a:p>
            <a:pPr marL="0" indent="0">
              <a:buNone/>
            </a:pPr>
            <a:r>
              <a:rPr lang="nl-NL" sz="2000" b="0" dirty="0"/>
              <a:t>ICT projecten overheid lange tijd 100% groen gerapporteerd; terwijl 1-5 miljard euro verloren gaat. Per jaar….</a:t>
            </a:r>
          </a:p>
          <a:p>
            <a:pPr marL="0" indent="0">
              <a:buNone/>
            </a:pPr>
            <a:endParaRPr lang="nl-NL" sz="2000" dirty="0"/>
          </a:p>
        </p:txBody>
      </p:sp>
      <p:sp>
        <p:nvSpPr>
          <p:cNvPr id="2" name="Titel 1"/>
          <p:cNvSpPr>
            <a:spLocks noGrp="1"/>
          </p:cNvSpPr>
          <p:nvPr>
            <p:ph type="title"/>
          </p:nvPr>
        </p:nvSpPr>
        <p:spPr/>
        <p:txBody>
          <a:bodyPr>
            <a:noAutofit/>
          </a:bodyPr>
          <a:lstStyle/>
          <a:p>
            <a:pPr algn="l"/>
            <a:r>
              <a:rPr lang="nl-NL" sz="3600" dirty="0">
                <a:latin typeface="Century Gothic" panose="020B0502020202020204" pitchFamily="34" charset="0"/>
              </a:rPr>
              <a:t>Stoplichten ?</a:t>
            </a:r>
          </a:p>
        </p:txBody>
      </p:sp>
      <p:pic>
        <p:nvPicPr>
          <p:cNvPr id="5" name="Afbeelding 4">
            <a:extLst>
              <a:ext uri="{FF2B5EF4-FFF2-40B4-BE49-F238E27FC236}">
                <a16:creationId xmlns:a16="http://schemas.microsoft.com/office/drawing/2014/main" id="{B4408BBE-59E0-4687-BCDA-C57FCDA34CB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384" y="1058078"/>
            <a:ext cx="7028277" cy="3631277"/>
          </a:xfrm>
          <a:prstGeom prst="rect">
            <a:avLst/>
          </a:prstGeom>
        </p:spPr>
      </p:pic>
    </p:spTree>
    <p:extLst>
      <p:ext uri="{BB962C8B-B14F-4D97-AF65-F5344CB8AC3E}">
        <p14:creationId xmlns:p14="http://schemas.microsoft.com/office/powerpoint/2010/main" val="74541170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a:xfrm>
            <a:off x="666751" y="1170516"/>
            <a:ext cx="5862386" cy="4790018"/>
          </a:xfrm>
        </p:spPr>
        <p:txBody>
          <a:bodyPr>
            <a:noAutofit/>
          </a:bodyPr>
          <a:lstStyle/>
          <a:p>
            <a:pPr marL="0" indent="0">
              <a:buNone/>
            </a:pPr>
            <a:r>
              <a:rPr lang="nl-NL" sz="1800" b="0" dirty="0"/>
              <a:t>Herken je één van onderstaande ervaringen? </a:t>
            </a:r>
            <a:endParaRPr lang="nl-NL" sz="1800" b="0" dirty="0">
              <a:highlight>
                <a:srgbClr val="FFFF00"/>
              </a:highlight>
            </a:endParaRPr>
          </a:p>
          <a:p>
            <a:pPr marL="316230" indent="-316230">
              <a:lnSpc>
                <a:spcPct val="120000"/>
              </a:lnSpc>
            </a:pPr>
            <a:r>
              <a:rPr lang="nl-NL" sz="1800" b="0" dirty="0"/>
              <a:t>Informatie bereikt je veel te laat, of onvolledig of soms niet;</a:t>
            </a:r>
          </a:p>
          <a:p>
            <a:pPr marL="316230" indent="-316230">
              <a:lnSpc>
                <a:spcPct val="120000"/>
              </a:lnSpc>
            </a:pPr>
            <a:r>
              <a:rPr lang="nl-NL" sz="1800" b="0" dirty="0">
                <a:latin typeface="Century Gothic"/>
                <a:ea typeface="ＭＳ Ｐゴシック"/>
              </a:rPr>
              <a:t>Onvoldoende inzicht op afhankelijkheden tussen projecten;</a:t>
            </a:r>
          </a:p>
          <a:p>
            <a:pPr marL="316230" indent="-316230">
              <a:lnSpc>
                <a:spcPct val="120000"/>
              </a:lnSpc>
            </a:pPr>
            <a:r>
              <a:rPr lang="nl-NL" sz="1800" b="0" dirty="0"/>
              <a:t>Rapportagecijfers geven een rooskleurig beeld. De werkelijkheid is anders…;</a:t>
            </a:r>
          </a:p>
          <a:p>
            <a:pPr marL="316230" indent="-316230">
              <a:lnSpc>
                <a:spcPct val="120000"/>
              </a:lnSpc>
            </a:pPr>
            <a:r>
              <a:rPr lang="nl-NL" sz="1800" b="0" dirty="0">
                <a:latin typeface="Century Gothic"/>
                <a:ea typeface="ＭＳ Ｐゴシック"/>
              </a:rPr>
              <a:t>We doen (of willen..) teveel tegelijk;</a:t>
            </a:r>
          </a:p>
          <a:p>
            <a:pPr marL="316230" indent="-316230">
              <a:lnSpc>
                <a:spcPct val="120000"/>
              </a:lnSpc>
            </a:pPr>
            <a:r>
              <a:rPr lang="nl-NL" sz="1800" b="0" dirty="0">
                <a:latin typeface="Century Gothic"/>
                <a:ea typeface="ＭＳ Ｐゴシック"/>
              </a:rPr>
              <a:t>Het maken van een voortgangsrapportage wordt als een dwangbuis ervaren.</a:t>
            </a:r>
          </a:p>
          <a:p>
            <a:pPr marL="316230" indent="-316230">
              <a:lnSpc>
                <a:spcPct val="120000"/>
              </a:lnSpc>
            </a:pPr>
            <a:r>
              <a:rPr lang="nl-NL" sz="1800" b="0" dirty="0">
                <a:latin typeface="Century Gothic"/>
                <a:ea typeface="ＭＳ Ｐゴシック"/>
              </a:rPr>
              <a:t>Ondanks gemaakte planningsafspraken toch wachten op klanten (input/go-no go)</a:t>
            </a:r>
          </a:p>
          <a:p>
            <a:pPr marL="316230" indent="-316230">
              <a:lnSpc>
                <a:spcPct val="120000"/>
              </a:lnSpc>
            </a:pPr>
            <a:r>
              <a:rPr lang="nl-NL" sz="1800" b="0" dirty="0">
                <a:latin typeface="Century Gothic"/>
                <a:ea typeface="ＭＳ Ｐゴシック"/>
              </a:rPr>
              <a:t>Voortgang wordt niet altijd vastgelegd </a:t>
            </a:r>
          </a:p>
          <a:p>
            <a:pPr marL="0" indent="0">
              <a:buNone/>
            </a:pPr>
            <a:endParaRPr lang="nl-NL" sz="1800" b="0" dirty="0"/>
          </a:p>
          <a:p>
            <a:pPr marL="0" indent="0">
              <a:buNone/>
            </a:pPr>
            <a:r>
              <a:rPr lang="nl-NL" sz="1800" b="0" dirty="0"/>
              <a:t>Wil je dit veranderen en verbeteren?</a:t>
            </a:r>
          </a:p>
          <a:p>
            <a:pPr marL="0" indent="0">
              <a:buNone/>
            </a:pPr>
            <a:endParaRPr lang="nl-NL" sz="1800" dirty="0"/>
          </a:p>
          <a:p>
            <a:pPr marL="316230" indent="-316230"/>
            <a:endParaRPr lang="nl-NL" sz="1800" dirty="0"/>
          </a:p>
          <a:p>
            <a:pPr marL="0" indent="0">
              <a:buNone/>
            </a:pPr>
            <a:endParaRPr lang="nl-NL" sz="1800" dirty="0"/>
          </a:p>
        </p:txBody>
      </p:sp>
      <p:sp>
        <p:nvSpPr>
          <p:cNvPr id="2" name="Titel 1"/>
          <p:cNvSpPr>
            <a:spLocks noGrp="1"/>
          </p:cNvSpPr>
          <p:nvPr>
            <p:ph type="title"/>
          </p:nvPr>
        </p:nvSpPr>
        <p:spPr/>
        <p:txBody>
          <a:bodyPr>
            <a:noAutofit/>
          </a:bodyPr>
          <a:lstStyle/>
          <a:p>
            <a:pPr algn="l"/>
            <a:r>
              <a:rPr lang="nl-NL" sz="3600" dirty="0"/>
              <a:t>Ervaringen</a:t>
            </a:r>
            <a:endParaRPr lang="nl-NL" sz="3600" dirty="0">
              <a:latin typeface="Century Gothic" panose="020B0502020202020204" pitchFamily="34" charset="0"/>
            </a:endParaRPr>
          </a:p>
        </p:txBody>
      </p:sp>
      <p:pic>
        <p:nvPicPr>
          <p:cNvPr id="3" name="Afbeelding 4" descr="Afbeelding met lucht, gras, boom, buiten&#10;&#10;Beschrijving is gegenereerd met zeer hoge betrouwbaarheid">
            <a:extLst>
              <a:ext uri="{FF2B5EF4-FFF2-40B4-BE49-F238E27FC236}">
                <a16:creationId xmlns:a16="http://schemas.microsoft.com/office/drawing/2014/main" id="{B33C2194-26EA-46B8-9B66-9E320C726368}"/>
              </a:ext>
            </a:extLst>
          </p:cNvPr>
          <p:cNvPicPr>
            <a:picLocks noChangeAspect="1"/>
          </p:cNvPicPr>
          <p:nvPr/>
        </p:nvPicPr>
        <p:blipFill>
          <a:blip r:embed="rId3"/>
          <a:stretch>
            <a:fillRect/>
          </a:stretch>
        </p:blipFill>
        <p:spPr>
          <a:xfrm>
            <a:off x="6345473" y="2377496"/>
            <a:ext cx="2741376" cy="2103008"/>
          </a:xfrm>
          <a:prstGeom prst="rect">
            <a:avLst/>
          </a:prstGeom>
        </p:spPr>
      </p:pic>
    </p:spTree>
    <p:extLst>
      <p:ext uri="{BB962C8B-B14F-4D97-AF65-F5344CB8AC3E}">
        <p14:creationId xmlns:p14="http://schemas.microsoft.com/office/powerpoint/2010/main" val="1720528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6794D7A6-211B-41BD-8F74-961FDB5BAF1D}"/>
              </a:ext>
            </a:extLst>
          </p:cNvPr>
          <p:cNvSpPr>
            <a:spLocks noGrp="1"/>
          </p:cNvSpPr>
          <p:nvPr>
            <p:ph idx="1"/>
          </p:nvPr>
        </p:nvSpPr>
        <p:spPr>
          <a:xfrm>
            <a:off x="666751" y="2204864"/>
            <a:ext cx="7851531" cy="2016224"/>
          </a:xfrm>
        </p:spPr>
        <p:txBody>
          <a:bodyPr/>
          <a:lstStyle/>
          <a:p>
            <a:pPr marL="0" indent="0" algn="ctr">
              <a:buNone/>
            </a:pPr>
            <a:r>
              <a:rPr lang="nl-NL" sz="4400"/>
              <a:t>Welke knelpunten ervaar jij bij het grip houden op de projectvoortgang?</a:t>
            </a:r>
          </a:p>
        </p:txBody>
      </p:sp>
      <p:sp>
        <p:nvSpPr>
          <p:cNvPr id="4" name="Titel 3">
            <a:extLst>
              <a:ext uri="{FF2B5EF4-FFF2-40B4-BE49-F238E27FC236}">
                <a16:creationId xmlns:a16="http://schemas.microsoft.com/office/drawing/2014/main" id="{A75DA552-A8D2-4D15-B4BD-FC450925B59D}"/>
              </a:ext>
            </a:extLst>
          </p:cNvPr>
          <p:cNvSpPr>
            <a:spLocks noGrp="1"/>
          </p:cNvSpPr>
          <p:nvPr>
            <p:ph type="title"/>
          </p:nvPr>
        </p:nvSpPr>
        <p:spPr/>
        <p:txBody>
          <a:bodyPr/>
          <a:lstStyle/>
          <a:p>
            <a:r>
              <a:rPr lang="nl-NL" b="1"/>
              <a:t>Vraag</a:t>
            </a:r>
          </a:p>
        </p:txBody>
      </p:sp>
    </p:spTree>
    <p:extLst>
      <p:ext uri="{BB962C8B-B14F-4D97-AF65-F5344CB8AC3E}">
        <p14:creationId xmlns:p14="http://schemas.microsoft.com/office/powerpoint/2010/main" val="1396806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26">
            <a:extLst>
              <a:ext uri="{FF2B5EF4-FFF2-40B4-BE49-F238E27FC236}">
                <a16:creationId xmlns:a16="http://schemas.microsoft.com/office/drawing/2014/main" id="{F8CE8877-BB8F-44F9-AD79-6AA5209C49A8}"/>
              </a:ext>
            </a:extLst>
          </p:cNvPr>
          <p:cNvSpPr>
            <a:spLocks noGrp="1" noChangeArrowheads="1"/>
          </p:cNvSpPr>
          <p:nvPr>
            <p:ph type="title"/>
          </p:nvPr>
        </p:nvSpPr>
        <p:spPr>
          <a:xfrm>
            <a:off x="646234" y="-140158"/>
            <a:ext cx="7442412" cy="1325563"/>
          </a:xfrm>
        </p:spPr>
        <p:txBody>
          <a:bodyPr>
            <a:normAutofit/>
          </a:bodyPr>
          <a:lstStyle/>
          <a:p>
            <a:pPr fontAlgn="ctr">
              <a:buClr>
                <a:srgbClr val="491966"/>
              </a:buClr>
            </a:pPr>
            <a:r>
              <a:rPr lang="nl-NL" sz="3600" dirty="0"/>
              <a:t>Alvast wat ‘tips en trucs’</a:t>
            </a:r>
          </a:p>
        </p:txBody>
      </p:sp>
      <p:sp>
        <p:nvSpPr>
          <p:cNvPr id="4" name="Tijdelijke aanduiding voor inhoud 3">
            <a:extLst>
              <a:ext uri="{FF2B5EF4-FFF2-40B4-BE49-F238E27FC236}">
                <a16:creationId xmlns:a16="http://schemas.microsoft.com/office/drawing/2014/main" id="{8AEDD791-832F-484E-B08D-CB4C8F598AC3}"/>
              </a:ext>
            </a:extLst>
          </p:cNvPr>
          <p:cNvSpPr>
            <a:spLocks noGrp="1"/>
          </p:cNvSpPr>
          <p:nvPr>
            <p:ph idx="1"/>
          </p:nvPr>
        </p:nvSpPr>
        <p:spPr>
          <a:xfrm>
            <a:off x="646234" y="1089025"/>
            <a:ext cx="7851531" cy="5582708"/>
          </a:xfrm>
        </p:spPr>
        <p:txBody>
          <a:bodyPr>
            <a:noAutofit/>
          </a:bodyPr>
          <a:lstStyle/>
          <a:p>
            <a:pPr marL="316230" indent="-316230"/>
            <a:r>
              <a:rPr lang="nl-NL" sz="2000" b="0" dirty="0"/>
              <a:t>Maak VOORAF heldere afspraken over de voortgangs- en overlegstructuur</a:t>
            </a:r>
          </a:p>
          <a:p>
            <a:pPr marL="316230" indent="-316230"/>
            <a:r>
              <a:rPr lang="nl-NL" sz="2000" b="0" dirty="0">
                <a:latin typeface="Century Gothic"/>
                <a:ea typeface="ＭＳ Ｐゴシック"/>
              </a:rPr>
              <a:t>Voer altijd een risicoanalyse uit en verwerk de risicobeperkende maatregelen in de projectplanning en projectbegroting</a:t>
            </a:r>
          </a:p>
          <a:p>
            <a:pPr marL="316230" indent="-316230"/>
            <a:r>
              <a:rPr lang="nl-NL" sz="2000" b="0" dirty="0">
                <a:latin typeface="Century Gothic"/>
                <a:ea typeface="ＭＳ Ｐゴシック"/>
              </a:rPr>
              <a:t>Verspreid een voortgangsrapportage zo breed mogelijk (dus niet alleen aan een stuurgroep of OG). Gebruik het als een communicatie instrument!</a:t>
            </a:r>
            <a:endParaRPr lang="nl-NL" sz="2000" dirty="0">
              <a:latin typeface="Century Gothic"/>
              <a:ea typeface="ＭＳ Ｐゴシック"/>
            </a:endParaRPr>
          </a:p>
          <a:p>
            <a:pPr marL="316230" indent="-316230"/>
            <a:r>
              <a:rPr lang="nl-NL" sz="2000" b="0" dirty="0"/>
              <a:t>Zet indien mogelijk het projectteam bij elkaar. Ga (bij tegenslag) niet te snel zelf met de projectuitvoering aan de slag</a:t>
            </a:r>
          </a:p>
          <a:p>
            <a:pPr marL="316230" indent="-316230"/>
            <a:r>
              <a:rPr lang="nl-NL" sz="2000" b="0" dirty="0"/>
              <a:t>Start niet eerder met de uitvoering van het project als alle voorwaarden duidelijk zijn en vastgelegd in een projectplan</a:t>
            </a:r>
          </a:p>
          <a:p>
            <a:pPr marL="316230" indent="-316230"/>
            <a:r>
              <a:rPr lang="nl-NL" sz="2000" b="0" dirty="0"/>
              <a:t>Meer (kortere) fasen in project inbouwen</a:t>
            </a:r>
          </a:p>
          <a:p>
            <a:pPr marL="316230" indent="-316230"/>
            <a:r>
              <a:rPr lang="nl-NL" sz="2000" b="0" dirty="0"/>
              <a:t>Starten met doel, maar niet persé met volledige specificaties.</a:t>
            </a:r>
          </a:p>
        </p:txBody>
      </p:sp>
    </p:spTree>
    <p:extLst>
      <p:ext uri="{BB962C8B-B14F-4D97-AF65-F5344CB8AC3E}">
        <p14:creationId xmlns:p14="http://schemas.microsoft.com/office/powerpoint/2010/main" val="40032049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a:xfrm>
            <a:off x="666751" y="1442766"/>
            <a:ext cx="7851531" cy="4252182"/>
          </a:xfrm>
        </p:spPr>
        <p:txBody>
          <a:bodyPr>
            <a:noAutofit/>
          </a:bodyPr>
          <a:lstStyle/>
          <a:p>
            <a:pPr marL="457200" indent="-457200">
              <a:buFont typeface="+mj-lt"/>
              <a:buAutoNum type="arabicPeriod"/>
            </a:pPr>
            <a:r>
              <a:rPr lang="nl-NL" sz="2200" b="0" dirty="0">
                <a:latin typeface="Century Gothic"/>
                <a:ea typeface="ＭＳ Ｐゴシック"/>
              </a:rPr>
              <a:t>Overzicht behouden </a:t>
            </a:r>
          </a:p>
          <a:p>
            <a:pPr marL="457200" indent="-457200">
              <a:buFont typeface="+mj-lt"/>
              <a:buAutoNum type="arabicPeriod"/>
            </a:pPr>
            <a:endParaRPr lang="nl-NL" sz="2200" b="0" dirty="0">
              <a:latin typeface="Century Gothic"/>
              <a:ea typeface="ＭＳ Ｐゴシック"/>
            </a:endParaRPr>
          </a:p>
          <a:p>
            <a:pPr marL="457200" indent="-457200">
              <a:buFont typeface="+mj-lt"/>
              <a:buAutoNum type="arabicPeriod"/>
            </a:pPr>
            <a:r>
              <a:rPr lang="nl-NL" sz="2200" b="0" dirty="0">
                <a:latin typeface="Century Gothic"/>
                <a:ea typeface="ＭＳ Ｐゴシック"/>
              </a:rPr>
              <a:t>Voortgang bewaken; dat betekent terugblikken </a:t>
            </a:r>
            <a:r>
              <a:rPr lang="nl-NL" sz="2200" u="sng" dirty="0">
                <a:latin typeface="Century Gothic"/>
                <a:ea typeface="ＭＳ Ｐゴシック"/>
              </a:rPr>
              <a:t>PLUS</a:t>
            </a:r>
            <a:r>
              <a:rPr lang="nl-NL" sz="2200" b="0" dirty="0">
                <a:latin typeface="Century Gothic"/>
                <a:ea typeface="ＭＳ Ｐゴシック"/>
              </a:rPr>
              <a:t> vooruitkijken. </a:t>
            </a:r>
            <a:endParaRPr lang="en-US" sz="1800" b="0" dirty="0">
              <a:latin typeface="Century Gothic"/>
              <a:ea typeface="ＭＳ Ｐゴシック"/>
            </a:endParaRPr>
          </a:p>
          <a:p>
            <a:pPr marL="510189" indent="-457200">
              <a:buFont typeface="+mj-lt"/>
              <a:buAutoNum type="arabicPeriod"/>
            </a:pPr>
            <a:endParaRPr lang="nl-NL" sz="2000" b="0" dirty="0">
              <a:latin typeface="Century Gothic"/>
              <a:ea typeface="ＭＳ Ｐゴシック"/>
            </a:endParaRPr>
          </a:p>
          <a:p>
            <a:pPr marL="510189" indent="-457200">
              <a:buFont typeface="+mj-lt"/>
              <a:buAutoNum type="arabicPeriod"/>
            </a:pPr>
            <a:r>
              <a:rPr lang="nl-NL" sz="2000" b="0" dirty="0">
                <a:latin typeface="Century Gothic"/>
                <a:ea typeface="ＭＳ Ｐゴシック"/>
              </a:rPr>
              <a:t>Geeft betrouwbare voorspelling van het eindresultaat</a:t>
            </a:r>
            <a:endParaRPr lang="en-US" sz="2000" b="0" dirty="0">
              <a:latin typeface="Century Gothic"/>
              <a:ea typeface="ＭＳ Ｐゴシック"/>
            </a:endParaRPr>
          </a:p>
          <a:p>
            <a:pPr marL="510189" indent="-457200">
              <a:buFont typeface="+mj-lt"/>
              <a:buAutoNum type="arabicPeriod"/>
            </a:pPr>
            <a:endParaRPr lang="nl-NL" sz="2000" b="0" dirty="0">
              <a:latin typeface="Century Gothic"/>
              <a:ea typeface="ＭＳ Ｐゴシック"/>
            </a:endParaRPr>
          </a:p>
          <a:p>
            <a:pPr marL="510189" indent="-457200">
              <a:buFont typeface="+mj-lt"/>
              <a:buAutoNum type="arabicPeriod"/>
            </a:pPr>
            <a:r>
              <a:rPr lang="nl-NL" sz="2000" b="0" dirty="0">
                <a:latin typeface="Century Gothic"/>
                <a:ea typeface="ＭＳ Ｐゴシック"/>
              </a:rPr>
              <a:t>Mogelijkheid om tijdig bij te kunnen sturen!</a:t>
            </a:r>
          </a:p>
          <a:p>
            <a:pPr marL="510189" indent="-457200">
              <a:buFont typeface="+mj-lt"/>
              <a:buAutoNum type="arabicPeriod"/>
            </a:pPr>
            <a:endParaRPr lang="nl-NL" sz="2000" b="0" dirty="0">
              <a:latin typeface="Century Gothic"/>
              <a:ea typeface="ＭＳ Ｐゴシック"/>
            </a:endParaRPr>
          </a:p>
          <a:p>
            <a:pPr marL="510189" indent="-457200">
              <a:buFont typeface="+mj-lt"/>
              <a:buAutoNum type="arabicPeriod"/>
            </a:pPr>
            <a:r>
              <a:rPr lang="nl-NL" sz="2000" b="0" dirty="0">
                <a:latin typeface="Century Gothic"/>
                <a:ea typeface="ＭＳ Ｐゴシック"/>
              </a:rPr>
              <a:t>Projectmedewerker (!): zicht op status totale project en zijn of haar bijdrage op het geheel!</a:t>
            </a:r>
            <a:endParaRPr lang="en-US" sz="2000" b="0" dirty="0">
              <a:latin typeface="Century Gothic"/>
              <a:ea typeface="ＭＳ Ｐゴシック"/>
            </a:endParaRPr>
          </a:p>
          <a:p>
            <a:pPr marL="457200" indent="-457200">
              <a:buFont typeface="+mj-lt"/>
              <a:buAutoNum type="arabicPeriod"/>
            </a:pPr>
            <a:endParaRPr lang="nl-NL" sz="2200" b="0" dirty="0"/>
          </a:p>
          <a:p>
            <a:pPr marL="457200" indent="-457200">
              <a:buFont typeface="+mj-lt"/>
              <a:buAutoNum type="arabicPeriod"/>
            </a:pPr>
            <a:endParaRPr lang="nl-NL" sz="2200" b="0" dirty="0"/>
          </a:p>
          <a:p>
            <a:pPr marL="457200" indent="-457200">
              <a:buFont typeface="+mj-lt"/>
              <a:buAutoNum type="arabicPeriod"/>
            </a:pPr>
            <a:endParaRPr lang="nl-NL" sz="2200" b="0" dirty="0"/>
          </a:p>
          <a:p>
            <a:pPr marL="457200" indent="-457200">
              <a:buFont typeface="+mj-lt"/>
              <a:buAutoNum type="arabicPeriod"/>
            </a:pPr>
            <a:endParaRPr lang="nl-NL" sz="2200" dirty="0"/>
          </a:p>
          <a:p>
            <a:pPr marL="457200" indent="-457200">
              <a:buFont typeface="+mj-lt"/>
              <a:buAutoNum type="arabicPeriod"/>
            </a:pPr>
            <a:endParaRPr lang="nl-NL" sz="2200" dirty="0"/>
          </a:p>
        </p:txBody>
      </p:sp>
      <p:sp>
        <p:nvSpPr>
          <p:cNvPr id="2" name="Titel 1"/>
          <p:cNvSpPr>
            <a:spLocks noGrp="1"/>
          </p:cNvSpPr>
          <p:nvPr>
            <p:ph type="title"/>
          </p:nvPr>
        </p:nvSpPr>
        <p:spPr/>
        <p:txBody>
          <a:bodyPr>
            <a:noAutofit/>
          </a:bodyPr>
          <a:lstStyle/>
          <a:p>
            <a:pPr algn="l"/>
            <a:r>
              <a:rPr lang="nl-NL" sz="3600" dirty="0">
                <a:solidFill>
                  <a:schemeClr val="tx1"/>
                </a:solidFill>
                <a:latin typeface="Century Gothic" panose="020B0502020202020204" pitchFamily="34" charset="0"/>
              </a:rPr>
              <a:t>Doel en nut van voortgang</a:t>
            </a:r>
          </a:p>
        </p:txBody>
      </p:sp>
    </p:spTree>
    <p:extLst>
      <p:ext uri="{BB962C8B-B14F-4D97-AF65-F5344CB8AC3E}">
        <p14:creationId xmlns:p14="http://schemas.microsoft.com/office/powerpoint/2010/main" val="2045813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a:ln>
              <a:noFill/>
            </a:ln>
            <a:solidFill>
              <a:schemeClr val="tx1"/>
            </a:solidFill>
            <a:effectLst/>
            <a:latin typeface="Times" pitchFamily="-10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a:ln>
              <a:noFill/>
            </a:ln>
            <a:solidFill>
              <a:schemeClr val="tx1"/>
            </a:solidFill>
            <a:effectLst/>
            <a:latin typeface="Times" pitchFamily="-106" charset="0"/>
          </a:defRPr>
        </a:defPPr>
      </a:lstStyle>
    </a:lnDef>
    <a:txDef>
      <a:spPr>
        <a:noFill/>
      </a:spPr>
      <a:bodyPr wrap="square" rtlCol="0">
        <a:spAutoFit/>
      </a:bodyPr>
      <a:lstStyle>
        <a:defPPr marL="819150">
          <a:defRPr dirty="0"/>
        </a:defPPr>
      </a:lstStyle>
    </a:tx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IMO - oud- nieuw">
  <a:themeElements>
    <a:clrScheme name="NIMO">
      <a:dk1>
        <a:sysClr val="windowText" lastClr="000000"/>
      </a:dk1>
      <a:lt1>
        <a:sysClr val="window" lastClr="FFFFFF"/>
      </a:lt1>
      <a:dk2>
        <a:srgbClr val="44546A"/>
      </a:dk2>
      <a:lt2>
        <a:srgbClr val="E7E6E6"/>
      </a:lt2>
      <a:accent1>
        <a:srgbClr val="3C1053"/>
      </a:accent1>
      <a:accent2>
        <a:srgbClr val="AB317F"/>
      </a:accent2>
      <a:accent3>
        <a:srgbClr val="A5A5A5"/>
      </a:accent3>
      <a:accent4>
        <a:srgbClr val="12AACB"/>
      </a:accent4>
      <a:accent5>
        <a:srgbClr val="870150"/>
      </a:accent5>
      <a:accent6>
        <a:srgbClr val="002878"/>
      </a:accent6>
      <a:hlink>
        <a:srgbClr val="E7E6E6"/>
      </a:hlink>
      <a:folHlink>
        <a:srgbClr val="12AACB"/>
      </a:folHlink>
    </a:clrScheme>
    <a:fontScheme name="Aangepast 2">
      <a:majorFont>
        <a:latin typeface="Century Gothic"/>
        <a:ea typeface=""/>
        <a:cs typeface=""/>
      </a:majorFont>
      <a:minorFont>
        <a:latin typeface="Century Gothic"/>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a:ln>
              <a:noFill/>
            </a:ln>
            <a:solidFill>
              <a:schemeClr val="tx1"/>
            </a:solidFill>
            <a:effectLst/>
            <a:latin typeface="Times" pitchFamily="-10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a:ln>
              <a:noFill/>
            </a:ln>
            <a:solidFill>
              <a:schemeClr val="tx1"/>
            </a:solidFill>
            <a:effectLst/>
            <a:latin typeface="Times" pitchFamily="-106"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IMO - oud- nieuw" id="{D0E4416B-8A1F-4DD5-A04B-84A3E662F720}" vid="{C728E5D9-17AC-49DA-B876-CD0A71D36DC4}"/>
    </a:ext>
  </a:extLst>
</a:theme>
</file>

<file path=ppt/theme/theme3.xml><?xml version="1.0" encoding="utf-8"?>
<a:theme xmlns:a="http://schemas.openxmlformats.org/drawingml/2006/main" name="NIMO - oud- nieuw">
  <a:themeElements>
    <a:clrScheme name="NIMO">
      <a:dk1>
        <a:sysClr val="windowText" lastClr="000000"/>
      </a:dk1>
      <a:lt1>
        <a:sysClr val="window" lastClr="FFFFFF"/>
      </a:lt1>
      <a:dk2>
        <a:srgbClr val="44546A"/>
      </a:dk2>
      <a:lt2>
        <a:srgbClr val="E7E6E6"/>
      </a:lt2>
      <a:accent1>
        <a:srgbClr val="3C1053"/>
      </a:accent1>
      <a:accent2>
        <a:srgbClr val="AB317F"/>
      </a:accent2>
      <a:accent3>
        <a:srgbClr val="A5A5A5"/>
      </a:accent3>
      <a:accent4>
        <a:srgbClr val="12AACB"/>
      </a:accent4>
      <a:accent5>
        <a:srgbClr val="870150"/>
      </a:accent5>
      <a:accent6>
        <a:srgbClr val="002878"/>
      </a:accent6>
      <a:hlink>
        <a:srgbClr val="E7E6E6"/>
      </a:hlink>
      <a:folHlink>
        <a:srgbClr val="12AACB"/>
      </a:folHlink>
    </a:clrScheme>
    <a:fontScheme name="Aangepast 2">
      <a:majorFont>
        <a:latin typeface="Century Gothic"/>
        <a:ea typeface=""/>
        <a:cs typeface=""/>
      </a:majorFont>
      <a:minorFont>
        <a:latin typeface="Century Gothic"/>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a:ln>
              <a:noFill/>
            </a:ln>
            <a:solidFill>
              <a:schemeClr val="tx1"/>
            </a:solidFill>
            <a:effectLst/>
            <a:latin typeface="Times" pitchFamily="-10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a:ln>
              <a:noFill/>
            </a:ln>
            <a:solidFill>
              <a:schemeClr val="tx1"/>
            </a:solidFill>
            <a:effectLst/>
            <a:latin typeface="Times" pitchFamily="-106"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IMO - oud- nieuw" id="{D0E4416B-8A1F-4DD5-A04B-84A3E662F720}" vid="{C728E5D9-17AC-49DA-B876-CD0A71D36DC4}"/>
    </a:ext>
  </a:extLst>
</a:theme>
</file>

<file path=ppt/theme/theme4.xml><?xml version="1.0" encoding="utf-8"?>
<a:theme xmlns:a="http://schemas.openxmlformats.org/drawingml/2006/main" name="NIMO MIix">
  <a:themeElements>
    <a:clrScheme name="NIMO">
      <a:dk1>
        <a:sysClr val="windowText" lastClr="000000"/>
      </a:dk1>
      <a:lt1>
        <a:sysClr val="window" lastClr="FFFFFF"/>
      </a:lt1>
      <a:dk2>
        <a:srgbClr val="44546A"/>
      </a:dk2>
      <a:lt2>
        <a:srgbClr val="E7E6E6"/>
      </a:lt2>
      <a:accent1>
        <a:srgbClr val="3C1053"/>
      </a:accent1>
      <a:accent2>
        <a:srgbClr val="AB317F"/>
      </a:accent2>
      <a:accent3>
        <a:srgbClr val="A5A5A5"/>
      </a:accent3>
      <a:accent4>
        <a:srgbClr val="12AACB"/>
      </a:accent4>
      <a:accent5>
        <a:srgbClr val="870150"/>
      </a:accent5>
      <a:accent6>
        <a:srgbClr val="002878"/>
      </a:accent6>
      <a:hlink>
        <a:srgbClr val="E7E6E6"/>
      </a:hlink>
      <a:folHlink>
        <a:srgbClr val="12AACB"/>
      </a:folHlink>
    </a:clrScheme>
    <a:fontScheme name="Aangepast 1">
      <a:majorFont>
        <a:latin typeface="Century Gothic"/>
        <a:ea typeface=""/>
        <a:cs typeface=""/>
      </a:majorFont>
      <a:minorFont>
        <a:latin typeface="Century Gothic"/>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a:ln>
              <a:noFill/>
            </a:ln>
            <a:solidFill>
              <a:schemeClr val="tx1"/>
            </a:solidFill>
            <a:effectLst/>
            <a:latin typeface="Times" pitchFamily="-10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a:ln>
              <a:noFill/>
            </a:ln>
            <a:solidFill>
              <a:schemeClr val="tx1"/>
            </a:solidFill>
            <a:effectLst/>
            <a:latin typeface="Times" pitchFamily="-106" charset="0"/>
          </a:defRPr>
        </a:defPPr>
      </a:lstStyle>
    </a:lnDef>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IMO MIix" id="{CD72FC8A-47F9-4F43-A039-D74873CD43EB}" vid="{A65B7BDD-F017-4801-8DCD-EF775C8DB916}"/>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a637b08-40fb-41e9-a787-e19367c21139">
      <UserInfo>
        <DisplayName>Lois van der Burg</DisplayName>
        <AccountId>19</AccountId>
        <AccountType/>
      </UserInfo>
      <UserInfo>
        <DisplayName>Corine Zegers</DisplayName>
        <AccountId>37</AccountId>
        <AccountType/>
      </UserInfo>
    </SharedWithUsers>
    <Locatie xmlns="adaf2f31-22d0-4651-b0e6-f179eb5c3233">
      <Url xsi:nil="true"/>
      <Description xsi:nil="true"/>
    </Locati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A99F51F782C44F8718E78CA709DDC8" ma:contentTypeVersion="14" ma:contentTypeDescription="Een nieuw document maken." ma:contentTypeScope="" ma:versionID="22d215714da273f7296fd35896474bde">
  <xsd:schema xmlns:xsd="http://www.w3.org/2001/XMLSchema" xmlns:xs="http://www.w3.org/2001/XMLSchema" xmlns:p="http://schemas.microsoft.com/office/2006/metadata/properties" xmlns:ns2="adaf2f31-22d0-4651-b0e6-f179eb5c3233" xmlns:ns3="da637b08-40fb-41e9-a787-e19367c21139" targetNamespace="http://schemas.microsoft.com/office/2006/metadata/properties" ma:root="true" ma:fieldsID="3f432d27fa3d18654eb3a9b91ef66bdd" ns2:_="" ns3:_="">
    <xsd:import namespace="adaf2f31-22d0-4651-b0e6-f179eb5c3233"/>
    <xsd:import namespace="da637b08-40fb-41e9-a787-e19367c2113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Locati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af2f31-22d0-4651-b0e6-f179eb5c323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ocatie" ma:index="18" nillable="true" ma:displayName="Locatie" ma:format="Hyperlink" ma:internalName="Locati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637b08-40fb-41e9-a787-e19367c21139" elementFormDefault="qualified">
    <xsd:import namespace="http://schemas.microsoft.com/office/2006/documentManagement/types"/>
    <xsd:import namespace="http://schemas.microsoft.com/office/infopath/2007/PartnerControls"/>
    <xsd:element name="SharedWithUsers" ma:index="13"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F49A98-3C32-41CD-BD16-A92914DB9251}">
  <ds:schemaRefs>
    <ds:schemaRef ds:uri="http://purl.org/dc/terms/"/>
    <ds:schemaRef ds:uri="http://schemas.microsoft.com/office/2006/documentManagement/types"/>
    <ds:schemaRef ds:uri="http://purl.org/dc/dcmitype/"/>
    <ds:schemaRef ds:uri="http://schemas.microsoft.com/office/infopath/2007/PartnerControls"/>
    <ds:schemaRef ds:uri="adaf2f31-22d0-4651-b0e6-f179eb5c3233"/>
    <ds:schemaRef ds:uri="http://purl.org/dc/elements/1.1/"/>
    <ds:schemaRef ds:uri="http://schemas.microsoft.com/office/2006/metadata/properties"/>
    <ds:schemaRef ds:uri="da637b08-40fb-41e9-a787-e19367c21139"/>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2274131-03C5-4F20-AC74-394C79655055}">
  <ds:schemaRefs>
    <ds:schemaRef ds:uri="http://schemas.microsoft.com/sharepoint/v3/contenttype/forms"/>
  </ds:schemaRefs>
</ds:datastoreItem>
</file>

<file path=customXml/itemProps3.xml><?xml version="1.0" encoding="utf-8"?>
<ds:datastoreItem xmlns:ds="http://schemas.openxmlformats.org/officeDocument/2006/customXml" ds:itemID="{F1E53CD4-2893-43A1-B9EA-0B9228826E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af2f31-22d0-4651-b0e6-f179eb5c3233"/>
    <ds:schemaRef ds:uri="da637b08-40fb-41e9-a787-e19367c211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1860</TotalTime>
  <Words>2004</Words>
  <Application>Microsoft Office PowerPoint</Application>
  <PresentationFormat>Diavoorstelling (4:3)</PresentationFormat>
  <Paragraphs>253</Paragraphs>
  <Slides>19</Slides>
  <Notes>19</Notes>
  <HiddenSlides>0</HiddenSlides>
  <MMClips>0</MMClips>
  <ScaleCrop>false</ScaleCrop>
  <HeadingPairs>
    <vt:vector size="6" baseType="variant">
      <vt:variant>
        <vt:lpstr>Gebruikte lettertypen</vt:lpstr>
      </vt:variant>
      <vt:variant>
        <vt:i4>6</vt:i4>
      </vt:variant>
      <vt:variant>
        <vt:lpstr>Thema</vt:lpstr>
      </vt:variant>
      <vt:variant>
        <vt:i4>4</vt:i4>
      </vt:variant>
      <vt:variant>
        <vt:lpstr>Diatitels</vt:lpstr>
      </vt:variant>
      <vt:variant>
        <vt:i4>19</vt:i4>
      </vt:variant>
    </vt:vector>
  </HeadingPairs>
  <TitlesOfParts>
    <vt:vector size="29" baseType="lpstr">
      <vt:lpstr>Arial</vt:lpstr>
      <vt:lpstr>Calibri</vt:lpstr>
      <vt:lpstr>Century Gothic</vt:lpstr>
      <vt:lpstr>Gill Sans MT</vt:lpstr>
      <vt:lpstr>Times</vt:lpstr>
      <vt:lpstr>Wingdings</vt:lpstr>
      <vt:lpstr>Standaardontwerp</vt:lpstr>
      <vt:lpstr>NIMO - oud- nieuw</vt:lpstr>
      <vt:lpstr>NIMO - oud- nieuw</vt:lpstr>
      <vt:lpstr>NIMO MIix</vt:lpstr>
      <vt:lpstr>NIMO Summerschool</vt:lpstr>
      <vt:lpstr>Hoe werkt het?</vt:lpstr>
      <vt:lpstr>Waar gaat het vandaag over?</vt:lpstr>
      <vt:lpstr>PowerPoint-presentatie</vt:lpstr>
      <vt:lpstr>Stoplichten ?</vt:lpstr>
      <vt:lpstr>Ervaringen</vt:lpstr>
      <vt:lpstr>Vraag</vt:lpstr>
      <vt:lpstr>Alvast wat ‘tips en trucs’</vt:lpstr>
      <vt:lpstr>Doel en nut van voortgang</vt:lpstr>
      <vt:lpstr>Wat wil ik dan meten?</vt:lpstr>
      <vt:lpstr>Stellingen</vt:lpstr>
      <vt:lpstr>Rapporteren over de voortgang</vt:lpstr>
      <vt:lpstr>Hoe rapporteren?</vt:lpstr>
      <vt:lpstr>Technieken</vt:lpstr>
      <vt:lpstr>Hoe vaak?</vt:lpstr>
      <vt:lpstr>Projectcultuur</vt:lpstr>
      <vt:lpstr>Conclusie</vt:lpstr>
      <vt:lpstr>Evaluatie en vervolgstappen</vt:lpstr>
      <vt:lpstr>Afsluiting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Gerben Woelders</dc:creator>
  <cp:lastModifiedBy>Gerben Woelders</cp:lastModifiedBy>
  <cp:revision>2</cp:revision>
  <cp:lastPrinted>2019-08-06T10:31:28Z</cp:lastPrinted>
  <dcterms:modified xsi:type="dcterms:W3CDTF">2019-08-06T12:52:13Z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0x0101009FA99F51F782C44F8718E78CA709DDC8</vt:lpwstr>
  </property>
</Properties>
</file>