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3681" r:id="rId4"/>
  </p:sldMasterIdLst>
  <p:notesMasterIdLst>
    <p:notesMasterId r:id="rId26"/>
  </p:notesMasterIdLst>
  <p:handoutMasterIdLst>
    <p:handoutMasterId r:id="rId27"/>
  </p:handoutMasterIdLst>
  <p:sldIdLst>
    <p:sldId id="464" r:id="rId5"/>
    <p:sldId id="267" r:id="rId6"/>
    <p:sldId id="466" r:id="rId7"/>
    <p:sldId id="294" r:id="rId8"/>
    <p:sldId id="556" r:id="rId9"/>
    <p:sldId id="257" r:id="rId10"/>
    <p:sldId id="266" r:id="rId11"/>
    <p:sldId id="258" r:id="rId12"/>
    <p:sldId id="557" r:id="rId13"/>
    <p:sldId id="260" r:id="rId14"/>
    <p:sldId id="558" r:id="rId15"/>
    <p:sldId id="261" r:id="rId16"/>
    <p:sldId id="555" r:id="rId17"/>
    <p:sldId id="264" r:id="rId18"/>
    <p:sldId id="263" r:id="rId19"/>
    <p:sldId id="559" r:id="rId20"/>
    <p:sldId id="259" r:id="rId21"/>
    <p:sldId id="265" r:id="rId22"/>
    <p:sldId id="560" r:id="rId23"/>
    <p:sldId id="554" r:id="rId24"/>
    <p:sldId id="553" r:id="rId25"/>
  </p:sldIdLst>
  <p:sldSz cx="9906000" cy="6858000" type="A4"/>
  <p:notesSz cx="6799263" cy="9929813"/>
  <p:defaultTextStyle>
    <a:defPPr>
      <a:defRPr lang="nl-NL"/>
    </a:defPPr>
    <a:lvl1pPr algn="ctr" rtl="0" eaLnBrk="0" fontAlgn="base" hangingPunct="0">
      <a:spcBef>
        <a:spcPct val="0"/>
      </a:spcBef>
      <a:spcAft>
        <a:spcPct val="0"/>
      </a:spcAft>
      <a:defRPr sz="1200" kern="1200">
        <a:solidFill>
          <a:schemeClr val="tx1"/>
        </a:solidFill>
        <a:latin typeface="Gill Sans" pitchFamily="1" charset="0"/>
        <a:ea typeface="MS PGothic" panose="020B0600070205080204" pitchFamily="34" charset="-128"/>
        <a:cs typeface="+mn-cs"/>
      </a:defRPr>
    </a:lvl1pPr>
    <a:lvl2pPr marL="457200" algn="ctr" rtl="0" eaLnBrk="0" fontAlgn="base" hangingPunct="0">
      <a:spcBef>
        <a:spcPct val="0"/>
      </a:spcBef>
      <a:spcAft>
        <a:spcPct val="0"/>
      </a:spcAft>
      <a:defRPr sz="1200" kern="1200">
        <a:solidFill>
          <a:schemeClr val="tx1"/>
        </a:solidFill>
        <a:latin typeface="Gill Sans" pitchFamily="1" charset="0"/>
        <a:ea typeface="MS PGothic" panose="020B0600070205080204" pitchFamily="34" charset="-128"/>
        <a:cs typeface="+mn-cs"/>
      </a:defRPr>
    </a:lvl2pPr>
    <a:lvl3pPr marL="914400" algn="ctr" rtl="0" eaLnBrk="0" fontAlgn="base" hangingPunct="0">
      <a:spcBef>
        <a:spcPct val="0"/>
      </a:spcBef>
      <a:spcAft>
        <a:spcPct val="0"/>
      </a:spcAft>
      <a:defRPr sz="1200" kern="1200">
        <a:solidFill>
          <a:schemeClr val="tx1"/>
        </a:solidFill>
        <a:latin typeface="Gill Sans" pitchFamily="1" charset="0"/>
        <a:ea typeface="MS PGothic" panose="020B0600070205080204" pitchFamily="34" charset="-128"/>
        <a:cs typeface="+mn-cs"/>
      </a:defRPr>
    </a:lvl3pPr>
    <a:lvl4pPr marL="1371600" algn="ctr" rtl="0" eaLnBrk="0" fontAlgn="base" hangingPunct="0">
      <a:spcBef>
        <a:spcPct val="0"/>
      </a:spcBef>
      <a:spcAft>
        <a:spcPct val="0"/>
      </a:spcAft>
      <a:defRPr sz="1200" kern="1200">
        <a:solidFill>
          <a:schemeClr val="tx1"/>
        </a:solidFill>
        <a:latin typeface="Gill Sans" pitchFamily="1" charset="0"/>
        <a:ea typeface="MS PGothic" panose="020B0600070205080204" pitchFamily="34" charset="-128"/>
        <a:cs typeface="+mn-cs"/>
      </a:defRPr>
    </a:lvl4pPr>
    <a:lvl5pPr marL="1828800" algn="ctr" rtl="0" eaLnBrk="0" fontAlgn="base" hangingPunct="0">
      <a:spcBef>
        <a:spcPct val="0"/>
      </a:spcBef>
      <a:spcAft>
        <a:spcPct val="0"/>
      </a:spcAft>
      <a:defRPr sz="1200" kern="1200">
        <a:solidFill>
          <a:schemeClr val="tx1"/>
        </a:solidFill>
        <a:latin typeface="Gill Sans" pitchFamily="1"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Gill Sans" pitchFamily="1"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Gill Sans" pitchFamily="1"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Gill Sans" pitchFamily="1"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Gill Sans" pitchFamily="1" charset="0"/>
        <a:ea typeface="MS PGothic" panose="020B0600070205080204" pitchFamily="34" charset="-128"/>
        <a:cs typeface="+mn-cs"/>
      </a:defRPr>
    </a:lvl9pPr>
  </p:defaultTextStyle>
  <p:extLst>
    <p:ext uri="{521415D9-36F7-43E2-AB2F-B90AF26B5E84}">
      <p14:sectionLst xmlns:p14="http://schemas.microsoft.com/office/powerpoint/2010/main">
        <p14:section name="Naamloze sectie" id="{5C1AC25F-6B7C-4AF0-8E9D-322FB840362B}">
          <p14:sldIdLst>
            <p14:sldId id="464"/>
            <p14:sldId id="267"/>
            <p14:sldId id="466"/>
            <p14:sldId id="294"/>
            <p14:sldId id="556"/>
            <p14:sldId id="257"/>
            <p14:sldId id="266"/>
            <p14:sldId id="258"/>
            <p14:sldId id="557"/>
            <p14:sldId id="260"/>
            <p14:sldId id="558"/>
            <p14:sldId id="261"/>
            <p14:sldId id="555"/>
            <p14:sldId id="264"/>
            <p14:sldId id="263"/>
            <p14:sldId id="559"/>
            <p14:sldId id="259"/>
            <p14:sldId id="265"/>
            <p14:sldId id="560"/>
            <p14:sldId id="554"/>
            <p14:sldId id="553"/>
          </p14:sldIdLst>
        </p14:section>
      </p14:sectionLst>
    </p:ext>
    <p:ext uri="{EFAFB233-063F-42B5-8137-9DF3F51BA10A}">
      <p15:sldGuideLst xmlns:p15="http://schemas.microsoft.com/office/powerpoint/2012/main">
        <p15:guide id="1" orient="horz" pos="2183" userDrawn="1">
          <p15:clr>
            <a:srgbClr val="A4A3A4"/>
          </p15:clr>
        </p15:guide>
        <p15:guide id="2" pos="3120">
          <p15:clr>
            <a:srgbClr val="A4A3A4"/>
          </p15:clr>
        </p15:guide>
      </p15:sldGuideLst>
    </p:ext>
    <p:ext uri="{2D200454-40CA-4A62-9FC3-DE9A4176ACB9}">
      <p15:notesGuideLst xmlns:p15="http://schemas.microsoft.com/office/powerpoint/2012/main">
        <p15:guide id="1" orient="horz" pos="3128"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FF0000"/>
    <a:srgbClr val="5D018F"/>
    <a:srgbClr val="491966"/>
    <a:srgbClr val="B00063"/>
    <a:srgbClr val="F0F0F0"/>
    <a:srgbClr val="EBEBEB"/>
    <a:srgbClr val="C6D0DA"/>
    <a:srgbClr val="006766"/>
    <a:srgbClr val="A800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54B2E10-9C37-430B-9BE0-7DDFF68195B3}" v="452" dt="2019-07-25T10:03:01.626"/>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408" autoAdjust="0"/>
  </p:normalViewPr>
  <p:slideViewPr>
    <p:cSldViewPr snapToGrid="0">
      <p:cViewPr varScale="1">
        <p:scale>
          <a:sx n="74" d="100"/>
          <a:sy n="74" d="100"/>
        </p:scale>
        <p:origin x="60" y="384"/>
      </p:cViewPr>
      <p:guideLst>
        <p:guide orient="horz" pos="2183"/>
        <p:guide pos="3120"/>
      </p:guideLst>
    </p:cSldViewPr>
  </p:slideViewPr>
  <p:notesTextViewPr>
    <p:cViewPr>
      <p:scale>
        <a:sx n="1" d="1"/>
        <a:sy n="1" d="1"/>
      </p:scale>
      <p:origin x="0" y="0"/>
    </p:cViewPr>
  </p:notesTextViewPr>
  <p:sorterViewPr>
    <p:cViewPr varScale="1">
      <p:scale>
        <a:sx n="100" d="100"/>
        <a:sy n="100" d="100"/>
      </p:scale>
      <p:origin x="0" y="-4704"/>
    </p:cViewPr>
  </p:sorterViewPr>
  <p:notesViewPr>
    <p:cSldViewPr snapToGrid="0">
      <p:cViewPr>
        <p:scale>
          <a:sx n="1" d="2"/>
          <a:sy n="1" d="2"/>
        </p:scale>
        <p:origin x="0" y="0"/>
      </p:cViewPr>
      <p:guideLst>
        <p:guide orient="horz" pos="3128"/>
        <p:guide pos="214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1B5CE34-0766-4CF8-9B6B-1F3289253239}"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nl-NL"/>
        </a:p>
      </dgm:t>
    </dgm:pt>
    <dgm:pt modelId="{388DF628-6A5B-41C9-87B5-3A19420BF788}">
      <dgm:prSet phldrT="[Tekst]" custT="1"/>
      <dgm:spPr>
        <a:solidFill>
          <a:srgbClr val="0070C0"/>
        </a:solidFill>
      </dgm:spPr>
      <dgm:t>
        <a:bodyPr/>
        <a:lstStyle/>
        <a:p>
          <a:r>
            <a:rPr lang="nl-NL" sz="1400" dirty="0"/>
            <a:t>Woning</a:t>
          </a:r>
          <a:endParaRPr lang="nl-NL" sz="800" dirty="0"/>
        </a:p>
      </dgm:t>
    </dgm:pt>
    <dgm:pt modelId="{741200FA-5466-4019-98A5-EA5EF9E9FEC6}" type="parTrans" cxnId="{21D4C18C-5024-406F-82E1-716093CA8731}">
      <dgm:prSet/>
      <dgm:spPr/>
      <dgm:t>
        <a:bodyPr/>
        <a:lstStyle/>
        <a:p>
          <a:endParaRPr lang="nl-NL" sz="1800"/>
        </a:p>
      </dgm:t>
    </dgm:pt>
    <dgm:pt modelId="{DBF4E74A-78F2-4EC5-A58F-4154F88F8255}" type="sibTrans" cxnId="{21D4C18C-5024-406F-82E1-716093CA8731}">
      <dgm:prSet/>
      <dgm:spPr/>
      <dgm:t>
        <a:bodyPr/>
        <a:lstStyle/>
        <a:p>
          <a:endParaRPr lang="nl-NL" sz="1800"/>
        </a:p>
      </dgm:t>
    </dgm:pt>
    <dgm:pt modelId="{AE11FF63-3486-425C-AF9A-970CD6F6D901}">
      <dgm:prSet phldrT="[Tekst]" custT="1"/>
      <dgm:spPr>
        <a:solidFill>
          <a:srgbClr val="0070C0"/>
        </a:solidFill>
      </dgm:spPr>
      <dgm:t>
        <a:bodyPr/>
        <a:lstStyle/>
        <a:p>
          <a:r>
            <a:rPr lang="nl-NL" sz="800" dirty="0"/>
            <a:t>Beneden</a:t>
          </a:r>
        </a:p>
      </dgm:t>
    </dgm:pt>
    <dgm:pt modelId="{B9133215-E132-4B69-8805-EE8F7929EA3D}" type="parTrans" cxnId="{3F2D4D54-A87C-4EF2-88E6-8326438B5894}">
      <dgm:prSet/>
      <dgm:spPr/>
      <dgm:t>
        <a:bodyPr/>
        <a:lstStyle/>
        <a:p>
          <a:endParaRPr lang="nl-NL" sz="2400"/>
        </a:p>
      </dgm:t>
    </dgm:pt>
    <dgm:pt modelId="{38B2C702-24F2-45D9-A836-24D3137FC2DB}" type="sibTrans" cxnId="{3F2D4D54-A87C-4EF2-88E6-8326438B5894}">
      <dgm:prSet/>
      <dgm:spPr/>
      <dgm:t>
        <a:bodyPr/>
        <a:lstStyle/>
        <a:p>
          <a:endParaRPr lang="nl-NL" sz="1800"/>
        </a:p>
      </dgm:t>
    </dgm:pt>
    <dgm:pt modelId="{EC5B5A5E-4085-46F0-AA25-24E36D7FFC1A}">
      <dgm:prSet phldrT="[Tekst]" custT="1"/>
      <dgm:spPr>
        <a:solidFill>
          <a:srgbClr val="0070C0"/>
        </a:solidFill>
      </dgm:spPr>
      <dgm:t>
        <a:bodyPr/>
        <a:lstStyle/>
        <a:p>
          <a:r>
            <a:rPr lang="nl-NL" sz="800" dirty="0"/>
            <a:t>Boven</a:t>
          </a:r>
        </a:p>
      </dgm:t>
    </dgm:pt>
    <dgm:pt modelId="{408E711F-6C70-4B13-AD47-A92349F97D55}" type="parTrans" cxnId="{F7D199E3-9641-4A15-8A19-ECFBA204F15E}">
      <dgm:prSet/>
      <dgm:spPr/>
      <dgm:t>
        <a:bodyPr/>
        <a:lstStyle/>
        <a:p>
          <a:endParaRPr lang="nl-NL" sz="2400"/>
        </a:p>
      </dgm:t>
    </dgm:pt>
    <dgm:pt modelId="{342748A8-5618-418E-BC8D-024BD3182DAE}" type="sibTrans" cxnId="{F7D199E3-9641-4A15-8A19-ECFBA204F15E}">
      <dgm:prSet/>
      <dgm:spPr/>
      <dgm:t>
        <a:bodyPr/>
        <a:lstStyle/>
        <a:p>
          <a:endParaRPr lang="nl-NL" sz="1800"/>
        </a:p>
      </dgm:t>
    </dgm:pt>
    <dgm:pt modelId="{C8CFE938-0BD6-4DF0-8018-EBB48EB0EEA7}">
      <dgm:prSet phldrT="[Tekst]" custT="1"/>
      <dgm:spPr>
        <a:solidFill>
          <a:srgbClr val="0070C0"/>
        </a:solidFill>
      </dgm:spPr>
      <dgm:t>
        <a:bodyPr/>
        <a:lstStyle/>
        <a:p>
          <a:r>
            <a:rPr lang="nl-NL" sz="800" dirty="0"/>
            <a:t>Bijgebouw</a:t>
          </a:r>
        </a:p>
      </dgm:t>
    </dgm:pt>
    <dgm:pt modelId="{85A35196-BDCC-42D7-8CC9-DB7D96727D42}" type="parTrans" cxnId="{8A3B7055-3127-416B-ABB2-56B001CD4BDB}">
      <dgm:prSet/>
      <dgm:spPr/>
      <dgm:t>
        <a:bodyPr/>
        <a:lstStyle/>
        <a:p>
          <a:endParaRPr lang="nl-NL" sz="2400"/>
        </a:p>
      </dgm:t>
    </dgm:pt>
    <dgm:pt modelId="{EA4E7B92-D000-4A49-B3B2-8A6721C17A38}" type="sibTrans" cxnId="{8A3B7055-3127-416B-ABB2-56B001CD4BDB}">
      <dgm:prSet/>
      <dgm:spPr/>
      <dgm:t>
        <a:bodyPr/>
        <a:lstStyle/>
        <a:p>
          <a:endParaRPr lang="nl-NL" sz="1800"/>
        </a:p>
      </dgm:t>
    </dgm:pt>
    <dgm:pt modelId="{119489D1-1480-4B49-AA3F-16D568354184}">
      <dgm:prSet phldrT="[Tekst]" custT="1"/>
      <dgm:spPr>
        <a:solidFill>
          <a:srgbClr val="0070C0"/>
        </a:solidFill>
      </dgm:spPr>
      <dgm:t>
        <a:bodyPr/>
        <a:lstStyle/>
        <a:p>
          <a:r>
            <a:rPr lang="nl-NL" sz="800" dirty="0"/>
            <a:t>Woonkamer</a:t>
          </a:r>
        </a:p>
        <a:p>
          <a:r>
            <a:rPr lang="nl-NL" sz="800" dirty="0"/>
            <a:t>8 * 5</a:t>
          </a:r>
        </a:p>
      </dgm:t>
    </dgm:pt>
    <dgm:pt modelId="{A3D9404E-B278-4725-9312-DE316E0639A1}" type="parTrans" cxnId="{299F49BA-28D9-4DD8-BED9-2F640B1DA6E0}">
      <dgm:prSet/>
      <dgm:spPr/>
      <dgm:t>
        <a:bodyPr/>
        <a:lstStyle/>
        <a:p>
          <a:endParaRPr lang="nl-NL" sz="2400"/>
        </a:p>
      </dgm:t>
    </dgm:pt>
    <dgm:pt modelId="{97FD6001-447E-4A3B-9A00-E76C0836D566}" type="sibTrans" cxnId="{299F49BA-28D9-4DD8-BED9-2F640B1DA6E0}">
      <dgm:prSet/>
      <dgm:spPr/>
      <dgm:t>
        <a:bodyPr/>
        <a:lstStyle/>
        <a:p>
          <a:endParaRPr lang="nl-NL" sz="1800"/>
        </a:p>
      </dgm:t>
    </dgm:pt>
    <dgm:pt modelId="{0FF458AD-32C5-4858-9FEE-1A51E2AA3211}">
      <dgm:prSet phldrT="[Tekst]" custT="1"/>
      <dgm:spPr>
        <a:solidFill>
          <a:srgbClr val="0070C0"/>
        </a:solidFill>
      </dgm:spPr>
      <dgm:t>
        <a:bodyPr/>
        <a:lstStyle/>
        <a:p>
          <a:r>
            <a:rPr lang="nl-NL" sz="800" dirty="0"/>
            <a:t>Keuken</a:t>
          </a:r>
        </a:p>
        <a:p>
          <a:r>
            <a:rPr lang="nl-NL" sz="800" dirty="0"/>
            <a:t>4 * 3</a:t>
          </a:r>
        </a:p>
      </dgm:t>
    </dgm:pt>
    <dgm:pt modelId="{A687090D-A42C-4916-BE5D-4158D4185A14}" type="parTrans" cxnId="{2B3BA831-468B-4B8D-B50A-EF19FD6F4362}">
      <dgm:prSet/>
      <dgm:spPr/>
      <dgm:t>
        <a:bodyPr/>
        <a:lstStyle/>
        <a:p>
          <a:endParaRPr lang="nl-NL" sz="2400"/>
        </a:p>
      </dgm:t>
    </dgm:pt>
    <dgm:pt modelId="{0044BFD6-64C4-43B1-8F2A-AD818D444D7E}" type="sibTrans" cxnId="{2B3BA831-468B-4B8D-B50A-EF19FD6F4362}">
      <dgm:prSet/>
      <dgm:spPr/>
      <dgm:t>
        <a:bodyPr/>
        <a:lstStyle/>
        <a:p>
          <a:endParaRPr lang="nl-NL" sz="1800"/>
        </a:p>
      </dgm:t>
    </dgm:pt>
    <dgm:pt modelId="{60193CF0-CA71-4E5E-8501-14A99064F0CF}">
      <dgm:prSet phldrT="[Tekst]" custT="1"/>
      <dgm:spPr>
        <a:solidFill>
          <a:srgbClr val="0070C0"/>
        </a:solidFill>
      </dgm:spPr>
      <dgm:t>
        <a:bodyPr/>
        <a:lstStyle/>
        <a:p>
          <a:r>
            <a:rPr lang="nl-NL" sz="800" dirty="0"/>
            <a:t>Bijkeuken</a:t>
          </a:r>
        </a:p>
        <a:p>
          <a:r>
            <a:rPr lang="nl-NL" sz="800" dirty="0"/>
            <a:t>2,5 * 2</a:t>
          </a:r>
        </a:p>
      </dgm:t>
    </dgm:pt>
    <dgm:pt modelId="{F4785B38-1B2C-4DC9-9C42-303B4541E837}" type="parTrans" cxnId="{1D453E62-94EE-4F74-A41D-0B9D0F75091D}">
      <dgm:prSet/>
      <dgm:spPr/>
      <dgm:t>
        <a:bodyPr/>
        <a:lstStyle/>
        <a:p>
          <a:endParaRPr lang="nl-NL" sz="2400"/>
        </a:p>
      </dgm:t>
    </dgm:pt>
    <dgm:pt modelId="{6568B88B-9DD4-489C-A063-652741651538}" type="sibTrans" cxnId="{1D453E62-94EE-4F74-A41D-0B9D0F75091D}">
      <dgm:prSet/>
      <dgm:spPr/>
      <dgm:t>
        <a:bodyPr/>
        <a:lstStyle/>
        <a:p>
          <a:endParaRPr lang="nl-NL" sz="1800"/>
        </a:p>
      </dgm:t>
    </dgm:pt>
    <dgm:pt modelId="{EBD4D63C-278A-4C45-87B4-A8AAB34D3B39}">
      <dgm:prSet phldrT="[Tekst]" custT="1"/>
      <dgm:spPr>
        <a:solidFill>
          <a:srgbClr val="0070C0"/>
        </a:solidFill>
      </dgm:spPr>
      <dgm:t>
        <a:bodyPr/>
        <a:lstStyle/>
        <a:p>
          <a:r>
            <a:rPr lang="nl-NL" sz="800" dirty="0"/>
            <a:t>Master (double, en suite)</a:t>
          </a:r>
        </a:p>
        <a:p>
          <a:r>
            <a:rPr lang="nl-NL" sz="800" dirty="0"/>
            <a:t>7 * 4</a:t>
          </a:r>
        </a:p>
      </dgm:t>
    </dgm:pt>
    <dgm:pt modelId="{548A6CFF-B4B6-41B8-BE50-E013505533B3}" type="parTrans" cxnId="{F8540EC3-D763-4ED6-B781-11FD0F122610}">
      <dgm:prSet/>
      <dgm:spPr/>
      <dgm:t>
        <a:bodyPr/>
        <a:lstStyle/>
        <a:p>
          <a:endParaRPr lang="nl-NL" sz="2400"/>
        </a:p>
      </dgm:t>
    </dgm:pt>
    <dgm:pt modelId="{0A74EF95-2740-4245-A336-DBEA47930365}" type="sibTrans" cxnId="{F8540EC3-D763-4ED6-B781-11FD0F122610}">
      <dgm:prSet/>
      <dgm:spPr/>
      <dgm:t>
        <a:bodyPr/>
        <a:lstStyle/>
        <a:p>
          <a:endParaRPr lang="nl-NL" sz="1800"/>
        </a:p>
      </dgm:t>
    </dgm:pt>
    <dgm:pt modelId="{6263DF9E-BB3C-43C3-BB73-3C54C84C4871}">
      <dgm:prSet phldrT="[Tekst]" custT="1"/>
      <dgm:spPr>
        <a:solidFill>
          <a:srgbClr val="0070C0"/>
        </a:solidFill>
      </dgm:spPr>
      <dgm:t>
        <a:bodyPr/>
        <a:lstStyle/>
        <a:p>
          <a:r>
            <a:rPr lang="nl-NL" sz="800" dirty="0"/>
            <a:t>Slaapkamer zoon</a:t>
          </a:r>
        </a:p>
        <a:p>
          <a:r>
            <a:rPr lang="nl-NL" sz="800" dirty="0"/>
            <a:t>4 * 3,5</a:t>
          </a:r>
        </a:p>
      </dgm:t>
    </dgm:pt>
    <dgm:pt modelId="{7BB3EC02-CACA-406C-B3A9-D1649EEBBC3B}" type="parTrans" cxnId="{FD39F53F-5521-4A64-AA54-5E94D4AA4852}">
      <dgm:prSet/>
      <dgm:spPr/>
      <dgm:t>
        <a:bodyPr/>
        <a:lstStyle/>
        <a:p>
          <a:endParaRPr lang="nl-NL" sz="2400"/>
        </a:p>
      </dgm:t>
    </dgm:pt>
    <dgm:pt modelId="{F644AA45-8BC9-416E-AD69-0B4258E742EF}" type="sibTrans" cxnId="{FD39F53F-5521-4A64-AA54-5E94D4AA4852}">
      <dgm:prSet/>
      <dgm:spPr/>
      <dgm:t>
        <a:bodyPr/>
        <a:lstStyle/>
        <a:p>
          <a:endParaRPr lang="nl-NL" sz="1800"/>
        </a:p>
      </dgm:t>
    </dgm:pt>
    <dgm:pt modelId="{974BBD69-A55D-4AD4-8C2B-CC96FA64D74F}">
      <dgm:prSet phldrT="[Tekst]" custT="1"/>
      <dgm:spPr>
        <a:solidFill>
          <a:srgbClr val="0070C0"/>
        </a:solidFill>
      </dgm:spPr>
      <dgm:t>
        <a:bodyPr/>
        <a:lstStyle/>
        <a:p>
          <a:r>
            <a:rPr lang="nl-NL" sz="800" dirty="0"/>
            <a:t>Slaapkamer dochter</a:t>
          </a:r>
        </a:p>
        <a:p>
          <a:r>
            <a:rPr lang="nl-NL" sz="800" dirty="0"/>
            <a:t>4 * 3,5</a:t>
          </a:r>
        </a:p>
      </dgm:t>
    </dgm:pt>
    <dgm:pt modelId="{9051B144-88E5-4152-9E48-034E628BD687}" type="parTrans" cxnId="{B06E55D6-ABDD-4E79-A988-B7E40CDCB872}">
      <dgm:prSet/>
      <dgm:spPr/>
      <dgm:t>
        <a:bodyPr/>
        <a:lstStyle/>
        <a:p>
          <a:endParaRPr lang="nl-NL" sz="2400"/>
        </a:p>
      </dgm:t>
    </dgm:pt>
    <dgm:pt modelId="{069C0720-5E07-4CA9-A119-31BF5CA1581E}" type="sibTrans" cxnId="{B06E55D6-ABDD-4E79-A988-B7E40CDCB872}">
      <dgm:prSet/>
      <dgm:spPr/>
      <dgm:t>
        <a:bodyPr/>
        <a:lstStyle/>
        <a:p>
          <a:endParaRPr lang="nl-NL" sz="1800"/>
        </a:p>
      </dgm:t>
    </dgm:pt>
    <dgm:pt modelId="{468F41DB-D634-4B57-BAEC-4AC57C12FA2A}">
      <dgm:prSet phldrT="[Tekst]" custT="1"/>
      <dgm:spPr>
        <a:solidFill>
          <a:srgbClr val="0070C0"/>
        </a:solidFill>
      </dgm:spPr>
      <dgm:t>
        <a:bodyPr/>
        <a:lstStyle/>
        <a:p>
          <a:pPr>
            <a:lnSpc>
              <a:spcPct val="100000"/>
            </a:lnSpc>
            <a:spcAft>
              <a:spcPts val="0"/>
            </a:spcAft>
          </a:pPr>
          <a:r>
            <a:rPr lang="nl-NL" sz="800" dirty="0"/>
            <a:t>Slaapkamer 2 </a:t>
          </a:r>
        </a:p>
        <a:p>
          <a:pPr>
            <a:lnSpc>
              <a:spcPct val="100000"/>
            </a:lnSpc>
            <a:spcAft>
              <a:spcPts val="0"/>
            </a:spcAft>
          </a:pPr>
          <a:r>
            <a:rPr lang="nl-NL" sz="800" dirty="0"/>
            <a:t>(en suite)</a:t>
          </a:r>
        </a:p>
        <a:p>
          <a:pPr>
            <a:lnSpc>
              <a:spcPct val="90000"/>
            </a:lnSpc>
            <a:spcAft>
              <a:spcPct val="35000"/>
            </a:spcAft>
          </a:pPr>
          <a:r>
            <a:rPr lang="nl-NL" sz="800" dirty="0"/>
            <a:t>7 * 4</a:t>
          </a:r>
        </a:p>
      </dgm:t>
    </dgm:pt>
    <dgm:pt modelId="{BB8FE2B9-0B67-4FBD-A847-C33EC016F0CC}" type="parTrans" cxnId="{3250D6AB-4456-4588-A262-9FE367E4F24A}">
      <dgm:prSet/>
      <dgm:spPr/>
      <dgm:t>
        <a:bodyPr/>
        <a:lstStyle/>
        <a:p>
          <a:endParaRPr lang="nl-NL" sz="2400"/>
        </a:p>
      </dgm:t>
    </dgm:pt>
    <dgm:pt modelId="{9B2E9831-15CE-4C9E-B5D1-1E3F321DA38B}" type="sibTrans" cxnId="{3250D6AB-4456-4588-A262-9FE367E4F24A}">
      <dgm:prSet/>
      <dgm:spPr/>
      <dgm:t>
        <a:bodyPr/>
        <a:lstStyle/>
        <a:p>
          <a:endParaRPr lang="nl-NL" sz="1800"/>
        </a:p>
      </dgm:t>
    </dgm:pt>
    <dgm:pt modelId="{983AB2E5-2E39-4999-91F1-6F42A140F765}">
      <dgm:prSet phldrT="[Tekst]" custT="1"/>
      <dgm:spPr>
        <a:solidFill>
          <a:srgbClr val="0070C0"/>
        </a:solidFill>
      </dgm:spPr>
      <dgm:t>
        <a:bodyPr/>
        <a:lstStyle/>
        <a:p>
          <a:r>
            <a:rPr lang="nl-NL" sz="800" dirty="0"/>
            <a:t>Kantoor (2 werkplekken)</a:t>
          </a:r>
        </a:p>
        <a:p>
          <a:r>
            <a:rPr lang="nl-NL" sz="800" dirty="0"/>
            <a:t>6 * 4</a:t>
          </a:r>
        </a:p>
      </dgm:t>
    </dgm:pt>
    <dgm:pt modelId="{4342975E-9B96-4FBF-A1E4-544E878C6D2D}" type="parTrans" cxnId="{9D6DE0D4-71A5-42D0-B674-6CF542261AEF}">
      <dgm:prSet/>
      <dgm:spPr/>
      <dgm:t>
        <a:bodyPr/>
        <a:lstStyle/>
        <a:p>
          <a:endParaRPr lang="nl-NL" sz="2400"/>
        </a:p>
      </dgm:t>
    </dgm:pt>
    <dgm:pt modelId="{8E031C1E-8AB4-4F1B-9D19-B7B83E0FCCE3}" type="sibTrans" cxnId="{9D6DE0D4-71A5-42D0-B674-6CF542261AEF}">
      <dgm:prSet/>
      <dgm:spPr/>
      <dgm:t>
        <a:bodyPr/>
        <a:lstStyle/>
        <a:p>
          <a:endParaRPr lang="nl-NL" sz="1800"/>
        </a:p>
      </dgm:t>
    </dgm:pt>
    <dgm:pt modelId="{E48C9F00-F4B3-4973-9C2B-6893A23C1546}">
      <dgm:prSet phldrT="[Tekst]" custT="1"/>
      <dgm:spPr>
        <a:solidFill>
          <a:srgbClr val="0070C0"/>
        </a:solidFill>
      </dgm:spPr>
      <dgm:t>
        <a:bodyPr/>
        <a:lstStyle/>
        <a:p>
          <a:r>
            <a:rPr lang="nl-NL" sz="800" dirty="0"/>
            <a:t>Overloop</a:t>
          </a:r>
        </a:p>
        <a:p>
          <a:r>
            <a:rPr lang="nl-NL" sz="800" dirty="0"/>
            <a:t>3 * 1,5</a:t>
          </a:r>
        </a:p>
      </dgm:t>
    </dgm:pt>
    <dgm:pt modelId="{4F63654B-E83C-4730-A0F8-DEFC0164323F}" type="parTrans" cxnId="{CAFCCE43-7462-4BDD-A982-365621CF3AEE}">
      <dgm:prSet/>
      <dgm:spPr/>
      <dgm:t>
        <a:bodyPr/>
        <a:lstStyle/>
        <a:p>
          <a:endParaRPr lang="nl-NL" sz="2400"/>
        </a:p>
      </dgm:t>
    </dgm:pt>
    <dgm:pt modelId="{5FE93182-E2EC-49CF-B346-BCAAC0C420F3}" type="sibTrans" cxnId="{CAFCCE43-7462-4BDD-A982-365621CF3AEE}">
      <dgm:prSet/>
      <dgm:spPr/>
      <dgm:t>
        <a:bodyPr/>
        <a:lstStyle/>
        <a:p>
          <a:endParaRPr lang="nl-NL" sz="1800"/>
        </a:p>
      </dgm:t>
    </dgm:pt>
    <dgm:pt modelId="{2C2BE85A-9B4C-4F5E-BB5F-DE63B92DA217}">
      <dgm:prSet phldrT="[Tekst]" custT="1"/>
      <dgm:spPr>
        <a:solidFill>
          <a:srgbClr val="0070C0"/>
        </a:solidFill>
      </dgm:spPr>
      <dgm:t>
        <a:bodyPr/>
        <a:lstStyle/>
        <a:p>
          <a:r>
            <a:rPr lang="nl-NL" sz="800" dirty="0"/>
            <a:t>Badkamer + toilet</a:t>
          </a:r>
        </a:p>
        <a:p>
          <a:r>
            <a:rPr lang="nl-NL" sz="800" dirty="0"/>
            <a:t>3,5 * 2,2</a:t>
          </a:r>
        </a:p>
      </dgm:t>
    </dgm:pt>
    <dgm:pt modelId="{29A1CEBD-E9A4-40C7-9F5A-7BA064ADEA3D}" type="parTrans" cxnId="{56BDB77B-F873-4428-9611-C424A8AB923A}">
      <dgm:prSet/>
      <dgm:spPr/>
      <dgm:t>
        <a:bodyPr/>
        <a:lstStyle/>
        <a:p>
          <a:endParaRPr lang="nl-NL" sz="2400"/>
        </a:p>
      </dgm:t>
    </dgm:pt>
    <dgm:pt modelId="{6D85ADE2-1C82-4928-821D-069B106CB4DE}" type="sibTrans" cxnId="{56BDB77B-F873-4428-9611-C424A8AB923A}">
      <dgm:prSet/>
      <dgm:spPr/>
      <dgm:t>
        <a:bodyPr/>
        <a:lstStyle/>
        <a:p>
          <a:endParaRPr lang="nl-NL" sz="1800"/>
        </a:p>
      </dgm:t>
    </dgm:pt>
    <dgm:pt modelId="{0D5072CC-C842-4DFB-8E8E-99FBD1CCC8B8}">
      <dgm:prSet phldrT="[Tekst]" custT="1"/>
      <dgm:spPr>
        <a:solidFill>
          <a:srgbClr val="0070C0"/>
        </a:solidFill>
      </dgm:spPr>
      <dgm:t>
        <a:bodyPr/>
        <a:lstStyle/>
        <a:p>
          <a:r>
            <a:rPr lang="nl-NL" sz="800" dirty="0"/>
            <a:t>Toilet</a:t>
          </a:r>
        </a:p>
        <a:p>
          <a:r>
            <a:rPr lang="nl-NL" sz="800" dirty="0"/>
            <a:t>1,5 * 1</a:t>
          </a:r>
        </a:p>
      </dgm:t>
    </dgm:pt>
    <dgm:pt modelId="{027E75AC-FB11-4A08-859E-315303E1898E}" type="parTrans" cxnId="{EA96B025-2647-4D82-9032-755CFA5582FA}">
      <dgm:prSet/>
      <dgm:spPr/>
      <dgm:t>
        <a:bodyPr/>
        <a:lstStyle/>
        <a:p>
          <a:endParaRPr lang="nl-NL" sz="2400"/>
        </a:p>
      </dgm:t>
    </dgm:pt>
    <dgm:pt modelId="{3E1BF37E-D000-4F1C-9580-1B96F32CD242}" type="sibTrans" cxnId="{EA96B025-2647-4D82-9032-755CFA5582FA}">
      <dgm:prSet/>
      <dgm:spPr/>
      <dgm:t>
        <a:bodyPr/>
        <a:lstStyle/>
        <a:p>
          <a:endParaRPr lang="nl-NL" sz="1800"/>
        </a:p>
      </dgm:t>
    </dgm:pt>
    <dgm:pt modelId="{6B072347-29E9-43E0-B278-FA182A49C95A}">
      <dgm:prSet phldrT="[Tekst]" custT="1"/>
      <dgm:spPr>
        <a:solidFill>
          <a:srgbClr val="0070C0"/>
        </a:solidFill>
      </dgm:spPr>
      <dgm:t>
        <a:bodyPr/>
        <a:lstStyle/>
        <a:p>
          <a:r>
            <a:rPr lang="nl-NL" sz="800" dirty="0"/>
            <a:t>Garage 2 auto’s</a:t>
          </a:r>
        </a:p>
        <a:p>
          <a:r>
            <a:rPr lang="nl-NL" sz="800" dirty="0"/>
            <a:t>7 *  6</a:t>
          </a:r>
        </a:p>
      </dgm:t>
    </dgm:pt>
    <dgm:pt modelId="{53C95895-6C9C-4041-A42A-38129917972A}" type="parTrans" cxnId="{2519B9F4-9E8D-4C97-8D8E-67C0FF56D43C}">
      <dgm:prSet/>
      <dgm:spPr/>
      <dgm:t>
        <a:bodyPr/>
        <a:lstStyle/>
        <a:p>
          <a:endParaRPr lang="nl-NL" sz="2400"/>
        </a:p>
      </dgm:t>
    </dgm:pt>
    <dgm:pt modelId="{2B503A35-1550-4A87-9EC4-45AAC2D9DA65}" type="sibTrans" cxnId="{2519B9F4-9E8D-4C97-8D8E-67C0FF56D43C}">
      <dgm:prSet/>
      <dgm:spPr/>
      <dgm:t>
        <a:bodyPr/>
        <a:lstStyle/>
        <a:p>
          <a:endParaRPr lang="nl-NL" sz="1800"/>
        </a:p>
      </dgm:t>
    </dgm:pt>
    <dgm:pt modelId="{46F7CD9A-1AE8-4E0C-B927-F6411CFFD2E7}">
      <dgm:prSet phldrT="[Tekst]" custT="1"/>
      <dgm:spPr>
        <a:solidFill>
          <a:srgbClr val="0070C0"/>
        </a:solidFill>
      </dgm:spPr>
      <dgm:t>
        <a:bodyPr/>
        <a:lstStyle/>
        <a:p>
          <a:r>
            <a:rPr lang="nl-NL" sz="800" dirty="0"/>
            <a:t>Workshop</a:t>
          </a:r>
        </a:p>
        <a:p>
          <a:r>
            <a:rPr lang="nl-NL" sz="800" dirty="0"/>
            <a:t>4 * 2,5</a:t>
          </a:r>
        </a:p>
      </dgm:t>
    </dgm:pt>
    <dgm:pt modelId="{94ED004E-DC83-4C80-B41D-E2F9C4F3FC5C}" type="parTrans" cxnId="{3F36726C-0613-4849-8DF0-97F5B786A3FB}">
      <dgm:prSet/>
      <dgm:spPr/>
      <dgm:t>
        <a:bodyPr/>
        <a:lstStyle/>
        <a:p>
          <a:endParaRPr lang="nl-NL" sz="2400"/>
        </a:p>
      </dgm:t>
    </dgm:pt>
    <dgm:pt modelId="{0E80C97B-DDB4-4EBD-849F-17C8F33A9748}" type="sibTrans" cxnId="{3F36726C-0613-4849-8DF0-97F5B786A3FB}">
      <dgm:prSet/>
      <dgm:spPr/>
      <dgm:t>
        <a:bodyPr/>
        <a:lstStyle/>
        <a:p>
          <a:endParaRPr lang="nl-NL" sz="1800"/>
        </a:p>
      </dgm:t>
    </dgm:pt>
    <dgm:pt modelId="{A4C4B2C2-3794-438D-8C31-5E1E344FBF28}">
      <dgm:prSet phldrT="[Tekst]" custT="1"/>
      <dgm:spPr>
        <a:solidFill>
          <a:srgbClr val="0070C0"/>
        </a:solidFill>
      </dgm:spPr>
      <dgm:t>
        <a:bodyPr/>
        <a:lstStyle/>
        <a:p>
          <a:r>
            <a:rPr lang="nl-NL" sz="800" dirty="0"/>
            <a:t>Berging</a:t>
          </a:r>
        </a:p>
        <a:p>
          <a:r>
            <a:rPr lang="nl-NL" sz="800" dirty="0"/>
            <a:t>3 * 2</a:t>
          </a:r>
        </a:p>
      </dgm:t>
    </dgm:pt>
    <dgm:pt modelId="{D40C26FC-00D5-4164-84E3-42CC472BBF83}" type="parTrans" cxnId="{8FD06925-39A1-4678-8495-E5FAB84C920A}">
      <dgm:prSet/>
      <dgm:spPr/>
      <dgm:t>
        <a:bodyPr/>
        <a:lstStyle/>
        <a:p>
          <a:endParaRPr lang="nl-NL" sz="2400"/>
        </a:p>
      </dgm:t>
    </dgm:pt>
    <dgm:pt modelId="{339683DE-48E0-4144-BD22-8FF27BF04FEF}" type="sibTrans" cxnId="{8FD06925-39A1-4678-8495-E5FAB84C920A}">
      <dgm:prSet/>
      <dgm:spPr/>
      <dgm:t>
        <a:bodyPr/>
        <a:lstStyle/>
        <a:p>
          <a:endParaRPr lang="nl-NL" sz="1800"/>
        </a:p>
      </dgm:t>
    </dgm:pt>
    <dgm:pt modelId="{69654008-87F0-4519-BC3C-523CB406038C}">
      <dgm:prSet phldrT="[Tekst]" custT="1"/>
      <dgm:spPr>
        <a:solidFill>
          <a:srgbClr val="0070C0"/>
        </a:solidFill>
      </dgm:spPr>
      <dgm:t>
        <a:bodyPr/>
        <a:lstStyle/>
        <a:p>
          <a:r>
            <a:rPr lang="nl-NL" sz="800" dirty="0"/>
            <a:t>Eetkamer</a:t>
          </a:r>
        </a:p>
        <a:p>
          <a:r>
            <a:rPr lang="nl-NL" sz="800" dirty="0"/>
            <a:t>4 * 4</a:t>
          </a:r>
        </a:p>
      </dgm:t>
    </dgm:pt>
    <dgm:pt modelId="{B66D0368-6D1E-4FFE-921B-A275E30A4B2A}" type="parTrans" cxnId="{ED178E6B-684D-4416-8688-828475787EFC}">
      <dgm:prSet/>
      <dgm:spPr/>
      <dgm:t>
        <a:bodyPr/>
        <a:lstStyle/>
        <a:p>
          <a:endParaRPr lang="nl-NL" sz="2400"/>
        </a:p>
      </dgm:t>
    </dgm:pt>
    <dgm:pt modelId="{14A8FE85-9932-4E40-BFFA-F2F374CA0D3A}" type="sibTrans" cxnId="{ED178E6B-684D-4416-8688-828475787EFC}">
      <dgm:prSet/>
      <dgm:spPr/>
      <dgm:t>
        <a:bodyPr/>
        <a:lstStyle/>
        <a:p>
          <a:endParaRPr lang="nl-NL" sz="1800"/>
        </a:p>
      </dgm:t>
    </dgm:pt>
    <dgm:pt modelId="{F3AC0AE0-E6A7-4533-9099-02CDD4BB8FA2}" type="pres">
      <dgm:prSet presAssocID="{C1B5CE34-0766-4CF8-9B6B-1F3289253239}" presName="hierChild1" presStyleCnt="0">
        <dgm:presLayoutVars>
          <dgm:orgChart val="1"/>
          <dgm:chPref val="1"/>
          <dgm:dir/>
          <dgm:animOne val="branch"/>
          <dgm:animLvl val="lvl"/>
          <dgm:resizeHandles/>
        </dgm:presLayoutVars>
      </dgm:prSet>
      <dgm:spPr/>
    </dgm:pt>
    <dgm:pt modelId="{2B89B321-98E6-48F9-A1E1-0147B847ED74}" type="pres">
      <dgm:prSet presAssocID="{388DF628-6A5B-41C9-87B5-3A19420BF788}" presName="hierRoot1" presStyleCnt="0">
        <dgm:presLayoutVars>
          <dgm:hierBranch val="init"/>
        </dgm:presLayoutVars>
      </dgm:prSet>
      <dgm:spPr/>
    </dgm:pt>
    <dgm:pt modelId="{CDD8AD1E-7BB9-48FC-B1E3-9C7C6A3EF1D7}" type="pres">
      <dgm:prSet presAssocID="{388DF628-6A5B-41C9-87B5-3A19420BF788}" presName="rootComposite1" presStyleCnt="0"/>
      <dgm:spPr/>
    </dgm:pt>
    <dgm:pt modelId="{3F488D3C-79FD-4037-B142-93295D0B7137}" type="pres">
      <dgm:prSet presAssocID="{388DF628-6A5B-41C9-87B5-3A19420BF788}" presName="rootText1" presStyleLbl="node0" presStyleIdx="0" presStyleCnt="1">
        <dgm:presLayoutVars>
          <dgm:chPref val="3"/>
        </dgm:presLayoutVars>
      </dgm:prSet>
      <dgm:spPr/>
    </dgm:pt>
    <dgm:pt modelId="{10E1E944-F4A8-4B2F-B282-0C468F5BFF45}" type="pres">
      <dgm:prSet presAssocID="{388DF628-6A5B-41C9-87B5-3A19420BF788}" presName="rootConnector1" presStyleLbl="node1" presStyleIdx="0" presStyleCnt="0"/>
      <dgm:spPr/>
    </dgm:pt>
    <dgm:pt modelId="{AEA81DA4-8E05-4986-A6EA-116D28FD6DF9}" type="pres">
      <dgm:prSet presAssocID="{388DF628-6A5B-41C9-87B5-3A19420BF788}" presName="hierChild2" presStyleCnt="0"/>
      <dgm:spPr/>
    </dgm:pt>
    <dgm:pt modelId="{F165B85B-E2F2-46CB-AE77-1C6809B0D184}" type="pres">
      <dgm:prSet presAssocID="{B9133215-E132-4B69-8805-EE8F7929EA3D}" presName="Name37" presStyleLbl="parChTrans1D2" presStyleIdx="0" presStyleCnt="3"/>
      <dgm:spPr/>
    </dgm:pt>
    <dgm:pt modelId="{9E8D3BDA-4E6F-4A4F-AD5C-EF0CDD258CE8}" type="pres">
      <dgm:prSet presAssocID="{AE11FF63-3486-425C-AF9A-970CD6F6D901}" presName="hierRoot2" presStyleCnt="0">
        <dgm:presLayoutVars>
          <dgm:hierBranch val="init"/>
        </dgm:presLayoutVars>
      </dgm:prSet>
      <dgm:spPr/>
    </dgm:pt>
    <dgm:pt modelId="{F1CD4DFA-3268-4935-B5AF-EFCB619B0F53}" type="pres">
      <dgm:prSet presAssocID="{AE11FF63-3486-425C-AF9A-970CD6F6D901}" presName="rootComposite" presStyleCnt="0"/>
      <dgm:spPr/>
    </dgm:pt>
    <dgm:pt modelId="{3E94CCA7-F356-4084-9B8D-23D0E7DB80BD}" type="pres">
      <dgm:prSet presAssocID="{AE11FF63-3486-425C-AF9A-970CD6F6D901}" presName="rootText" presStyleLbl="node2" presStyleIdx="0" presStyleCnt="3">
        <dgm:presLayoutVars>
          <dgm:chPref val="3"/>
        </dgm:presLayoutVars>
      </dgm:prSet>
      <dgm:spPr/>
    </dgm:pt>
    <dgm:pt modelId="{0C432908-FBA4-419D-8DE2-18870B8CA2A7}" type="pres">
      <dgm:prSet presAssocID="{AE11FF63-3486-425C-AF9A-970CD6F6D901}" presName="rootConnector" presStyleLbl="node2" presStyleIdx="0" presStyleCnt="3"/>
      <dgm:spPr/>
    </dgm:pt>
    <dgm:pt modelId="{80AD6DBA-2EB6-47DE-8CD3-9080926FEAC7}" type="pres">
      <dgm:prSet presAssocID="{AE11FF63-3486-425C-AF9A-970CD6F6D901}" presName="hierChild4" presStyleCnt="0"/>
      <dgm:spPr/>
    </dgm:pt>
    <dgm:pt modelId="{4FDC4536-2122-405E-AF3D-E8D2CC018F0A}" type="pres">
      <dgm:prSet presAssocID="{A3D9404E-B278-4725-9312-DE316E0639A1}" presName="Name37" presStyleLbl="parChTrans1D3" presStyleIdx="0" presStyleCnt="15"/>
      <dgm:spPr/>
    </dgm:pt>
    <dgm:pt modelId="{A37F3D52-9F40-4750-8F95-F2E79DB1CE89}" type="pres">
      <dgm:prSet presAssocID="{119489D1-1480-4B49-AA3F-16D568354184}" presName="hierRoot2" presStyleCnt="0">
        <dgm:presLayoutVars>
          <dgm:hierBranch val="init"/>
        </dgm:presLayoutVars>
      </dgm:prSet>
      <dgm:spPr/>
    </dgm:pt>
    <dgm:pt modelId="{E401A57F-89C9-46CF-925C-1BAA6A3A6A95}" type="pres">
      <dgm:prSet presAssocID="{119489D1-1480-4B49-AA3F-16D568354184}" presName="rootComposite" presStyleCnt="0"/>
      <dgm:spPr/>
    </dgm:pt>
    <dgm:pt modelId="{6CE34CB3-E94C-44DB-AAE6-2E2DD9BF41B9}" type="pres">
      <dgm:prSet presAssocID="{119489D1-1480-4B49-AA3F-16D568354184}" presName="rootText" presStyleLbl="node3" presStyleIdx="0" presStyleCnt="15">
        <dgm:presLayoutVars>
          <dgm:chPref val="3"/>
        </dgm:presLayoutVars>
      </dgm:prSet>
      <dgm:spPr/>
    </dgm:pt>
    <dgm:pt modelId="{49F45375-8691-452D-8648-DD4FEE42D4A4}" type="pres">
      <dgm:prSet presAssocID="{119489D1-1480-4B49-AA3F-16D568354184}" presName="rootConnector" presStyleLbl="node3" presStyleIdx="0" presStyleCnt="15"/>
      <dgm:spPr/>
    </dgm:pt>
    <dgm:pt modelId="{BC5F7731-0162-4555-9388-0280E32E318E}" type="pres">
      <dgm:prSet presAssocID="{119489D1-1480-4B49-AA3F-16D568354184}" presName="hierChild4" presStyleCnt="0"/>
      <dgm:spPr/>
    </dgm:pt>
    <dgm:pt modelId="{48177774-6439-49AF-942C-7E72FC4083ED}" type="pres">
      <dgm:prSet presAssocID="{119489D1-1480-4B49-AA3F-16D568354184}" presName="hierChild5" presStyleCnt="0"/>
      <dgm:spPr/>
    </dgm:pt>
    <dgm:pt modelId="{F4A302AD-304D-468A-895A-774005F6C4CF}" type="pres">
      <dgm:prSet presAssocID="{B66D0368-6D1E-4FFE-921B-A275E30A4B2A}" presName="Name37" presStyleLbl="parChTrans1D3" presStyleIdx="1" presStyleCnt="15"/>
      <dgm:spPr/>
    </dgm:pt>
    <dgm:pt modelId="{A05DF9C3-0B55-4100-8F9C-391DF4F5229E}" type="pres">
      <dgm:prSet presAssocID="{69654008-87F0-4519-BC3C-523CB406038C}" presName="hierRoot2" presStyleCnt="0">
        <dgm:presLayoutVars>
          <dgm:hierBranch val="init"/>
        </dgm:presLayoutVars>
      </dgm:prSet>
      <dgm:spPr/>
    </dgm:pt>
    <dgm:pt modelId="{1425D6B8-2522-4702-AC2C-BDE0529D93BC}" type="pres">
      <dgm:prSet presAssocID="{69654008-87F0-4519-BC3C-523CB406038C}" presName="rootComposite" presStyleCnt="0"/>
      <dgm:spPr/>
    </dgm:pt>
    <dgm:pt modelId="{5CC86A10-AD29-42ED-95D0-E0DB7ADFD735}" type="pres">
      <dgm:prSet presAssocID="{69654008-87F0-4519-BC3C-523CB406038C}" presName="rootText" presStyleLbl="node3" presStyleIdx="1" presStyleCnt="15">
        <dgm:presLayoutVars>
          <dgm:chPref val="3"/>
        </dgm:presLayoutVars>
      </dgm:prSet>
      <dgm:spPr/>
    </dgm:pt>
    <dgm:pt modelId="{B2CEF045-0590-4FA1-A9E7-B5B9A0E8B40F}" type="pres">
      <dgm:prSet presAssocID="{69654008-87F0-4519-BC3C-523CB406038C}" presName="rootConnector" presStyleLbl="node3" presStyleIdx="1" presStyleCnt="15"/>
      <dgm:spPr/>
    </dgm:pt>
    <dgm:pt modelId="{856D66AF-A747-46C3-BCAF-F9E771FA80DC}" type="pres">
      <dgm:prSet presAssocID="{69654008-87F0-4519-BC3C-523CB406038C}" presName="hierChild4" presStyleCnt="0"/>
      <dgm:spPr/>
    </dgm:pt>
    <dgm:pt modelId="{D4624A9B-F50D-4BFE-82CD-583076A0815B}" type="pres">
      <dgm:prSet presAssocID="{69654008-87F0-4519-BC3C-523CB406038C}" presName="hierChild5" presStyleCnt="0"/>
      <dgm:spPr/>
    </dgm:pt>
    <dgm:pt modelId="{AA0D0526-C1E6-4234-8FAF-EEB3789CBB8E}" type="pres">
      <dgm:prSet presAssocID="{A687090D-A42C-4916-BE5D-4158D4185A14}" presName="Name37" presStyleLbl="parChTrans1D3" presStyleIdx="2" presStyleCnt="15"/>
      <dgm:spPr/>
    </dgm:pt>
    <dgm:pt modelId="{312C33DF-DD9D-443A-AE70-1F725C4FA4B0}" type="pres">
      <dgm:prSet presAssocID="{0FF458AD-32C5-4858-9FEE-1A51E2AA3211}" presName="hierRoot2" presStyleCnt="0">
        <dgm:presLayoutVars>
          <dgm:hierBranch val="init"/>
        </dgm:presLayoutVars>
      </dgm:prSet>
      <dgm:spPr/>
    </dgm:pt>
    <dgm:pt modelId="{A42F8CEF-D401-4C7A-8A19-0C98D379D0D1}" type="pres">
      <dgm:prSet presAssocID="{0FF458AD-32C5-4858-9FEE-1A51E2AA3211}" presName="rootComposite" presStyleCnt="0"/>
      <dgm:spPr/>
    </dgm:pt>
    <dgm:pt modelId="{549DF242-522A-4FCB-BD91-845BF33763A0}" type="pres">
      <dgm:prSet presAssocID="{0FF458AD-32C5-4858-9FEE-1A51E2AA3211}" presName="rootText" presStyleLbl="node3" presStyleIdx="2" presStyleCnt="15">
        <dgm:presLayoutVars>
          <dgm:chPref val="3"/>
        </dgm:presLayoutVars>
      </dgm:prSet>
      <dgm:spPr/>
    </dgm:pt>
    <dgm:pt modelId="{1B139225-935E-40F9-AB50-A792D06E8A91}" type="pres">
      <dgm:prSet presAssocID="{0FF458AD-32C5-4858-9FEE-1A51E2AA3211}" presName="rootConnector" presStyleLbl="node3" presStyleIdx="2" presStyleCnt="15"/>
      <dgm:spPr/>
    </dgm:pt>
    <dgm:pt modelId="{A11D3015-A34A-4FF4-87C2-057DD256FD3A}" type="pres">
      <dgm:prSet presAssocID="{0FF458AD-32C5-4858-9FEE-1A51E2AA3211}" presName="hierChild4" presStyleCnt="0"/>
      <dgm:spPr/>
    </dgm:pt>
    <dgm:pt modelId="{6671A608-7E33-4DF6-9AEB-812F94136299}" type="pres">
      <dgm:prSet presAssocID="{0FF458AD-32C5-4858-9FEE-1A51E2AA3211}" presName="hierChild5" presStyleCnt="0"/>
      <dgm:spPr/>
    </dgm:pt>
    <dgm:pt modelId="{A35AE005-2DB9-407C-9F98-30393FC269B5}" type="pres">
      <dgm:prSet presAssocID="{F4785B38-1B2C-4DC9-9C42-303B4541E837}" presName="Name37" presStyleLbl="parChTrans1D3" presStyleIdx="3" presStyleCnt="15"/>
      <dgm:spPr/>
    </dgm:pt>
    <dgm:pt modelId="{8D1952BF-292B-4D19-BD91-0CDD4BBA81B5}" type="pres">
      <dgm:prSet presAssocID="{60193CF0-CA71-4E5E-8501-14A99064F0CF}" presName="hierRoot2" presStyleCnt="0">
        <dgm:presLayoutVars>
          <dgm:hierBranch val="init"/>
        </dgm:presLayoutVars>
      </dgm:prSet>
      <dgm:spPr/>
    </dgm:pt>
    <dgm:pt modelId="{8A018AA2-C21A-466E-833B-8273D1AB7FF2}" type="pres">
      <dgm:prSet presAssocID="{60193CF0-CA71-4E5E-8501-14A99064F0CF}" presName="rootComposite" presStyleCnt="0"/>
      <dgm:spPr/>
    </dgm:pt>
    <dgm:pt modelId="{9DF6ABAD-356F-4531-98C5-08ECEFB691E0}" type="pres">
      <dgm:prSet presAssocID="{60193CF0-CA71-4E5E-8501-14A99064F0CF}" presName="rootText" presStyleLbl="node3" presStyleIdx="3" presStyleCnt="15">
        <dgm:presLayoutVars>
          <dgm:chPref val="3"/>
        </dgm:presLayoutVars>
      </dgm:prSet>
      <dgm:spPr/>
    </dgm:pt>
    <dgm:pt modelId="{2EDB6C4F-D166-4C11-A841-B4B0BAA9A997}" type="pres">
      <dgm:prSet presAssocID="{60193CF0-CA71-4E5E-8501-14A99064F0CF}" presName="rootConnector" presStyleLbl="node3" presStyleIdx="3" presStyleCnt="15"/>
      <dgm:spPr/>
    </dgm:pt>
    <dgm:pt modelId="{227615B4-2609-4E2A-A40B-7D0B0CB59225}" type="pres">
      <dgm:prSet presAssocID="{60193CF0-CA71-4E5E-8501-14A99064F0CF}" presName="hierChild4" presStyleCnt="0"/>
      <dgm:spPr/>
    </dgm:pt>
    <dgm:pt modelId="{824693DF-49ED-44D4-8FE9-8BB8D8AB8A6D}" type="pres">
      <dgm:prSet presAssocID="{60193CF0-CA71-4E5E-8501-14A99064F0CF}" presName="hierChild5" presStyleCnt="0"/>
      <dgm:spPr/>
    </dgm:pt>
    <dgm:pt modelId="{1EE11E57-6B98-4F2C-A7C1-7330518E352A}" type="pres">
      <dgm:prSet presAssocID="{027E75AC-FB11-4A08-859E-315303E1898E}" presName="Name37" presStyleLbl="parChTrans1D3" presStyleIdx="4" presStyleCnt="15"/>
      <dgm:spPr/>
    </dgm:pt>
    <dgm:pt modelId="{AEC7DD09-7705-4138-95C6-551F586D9DFB}" type="pres">
      <dgm:prSet presAssocID="{0D5072CC-C842-4DFB-8E8E-99FBD1CCC8B8}" presName="hierRoot2" presStyleCnt="0">
        <dgm:presLayoutVars>
          <dgm:hierBranch val="init"/>
        </dgm:presLayoutVars>
      </dgm:prSet>
      <dgm:spPr/>
    </dgm:pt>
    <dgm:pt modelId="{94CD4746-D1D1-4B3F-A6C6-D4BE1F1AC257}" type="pres">
      <dgm:prSet presAssocID="{0D5072CC-C842-4DFB-8E8E-99FBD1CCC8B8}" presName="rootComposite" presStyleCnt="0"/>
      <dgm:spPr/>
    </dgm:pt>
    <dgm:pt modelId="{45E96A9E-53EA-47A2-9C61-B7F2D5839600}" type="pres">
      <dgm:prSet presAssocID="{0D5072CC-C842-4DFB-8E8E-99FBD1CCC8B8}" presName="rootText" presStyleLbl="node3" presStyleIdx="4" presStyleCnt="15">
        <dgm:presLayoutVars>
          <dgm:chPref val="3"/>
        </dgm:presLayoutVars>
      </dgm:prSet>
      <dgm:spPr/>
    </dgm:pt>
    <dgm:pt modelId="{E33D9EAC-ADCF-4A48-889F-BA13E4F364BA}" type="pres">
      <dgm:prSet presAssocID="{0D5072CC-C842-4DFB-8E8E-99FBD1CCC8B8}" presName="rootConnector" presStyleLbl="node3" presStyleIdx="4" presStyleCnt="15"/>
      <dgm:spPr/>
    </dgm:pt>
    <dgm:pt modelId="{B87DD5ED-362D-41F4-87CF-AD9D87B66990}" type="pres">
      <dgm:prSet presAssocID="{0D5072CC-C842-4DFB-8E8E-99FBD1CCC8B8}" presName="hierChild4" presStyleCnt="0"/>
      <dgm:spPr/>
    </dgm:pt>
    <dgm:pt modelId="{CC1D8C48-2E25-48C6-9795-4646F3078DDC}" type="pres">
      <dgm:prSet presAssocID="{0D5072CC-C842-4DFB-8E8E-99FBD1CCC8B8}" presName="hierChild5" presStyleCnt="0"/>
      <dgm:spPr/>
    </dgm:pt>
    <dgm:pt modelId="{AA19FCFF-C11B-4B45-BBD1-299BA0AC8C45}" type="pres">
      <dgm:prSet presAssocID="{4342975E-9B96-4FBF-A1E4-544E878C6D2D}" presName="Name37" presStyleLbl="parChTrans1D3" presStyleIdx="5" presStyleCnt="15"/>
      <dgm:spPr/>
    </dgm:pt>
    <dgm:pt modelId="{F2AD25C8-2A4D-40BC-A133-0BAD447E1234}" type="pres">
      <dgm:prSet presAssocID="{983AB2E5-2E39-4999-91F1-6F42A140F765}" presName="hierRoot2" presStyleCnt="0">
        <dgm:presLayoutVars>
          <dgm:hierBranch val="init"/>
        </dgm:presLayoutVars>
      </dgm:prSet>
      <dgm:spPr/>
    </dgm:pt>
    <dgm:pt modelId="{20381E5F-1EF6-4A09-A81C-11D0823D19D0}" type="pres">
      <dgm:prSet presAssocID="{983AB2E5-2E39-4999-91F1-6F42A140F765}" presName="rootComposite" presStyleCnt="0"/>
      <dgm:spPr/>
    </dgm:pt>
    <dgm:pt modelId="{14130059-F0EC-4235-B3AA-CFE814F9ED65}" type="pres">
      <dgm:prSet presAssocID="{983AB2E5-2E39-4999-91F1-6F42A140F765}" presName="rootText" presStyleLbl="node3" presStyleIdx="5" presStyleCnt="15">
        <dgm:presLayoutVars>
          <dgm:chPref val="3"/>
        </dgm:presLayoutVars>
      </dgm:prSet>
      <dgm:spPr/>
    </dgm:pt>
    <dgm:pt modelId="{3B269234-311C-4945-9687-10F986101673}" type="pres">
      <dgm:prSet presAssocID="{983AB2E5-2E39-4999-91F1-6F42A140F765}" presName="rootConnector" presStyleLbl="node3" presStyleIdx="5" presStyleCnt="15"/>
      <dgm:spPr/>
    </dgm:pt>
    <dgm:pt modelId="{F9E3EE2E-CDBC-4470-9613-A41DB6D70737}" type="pres">
      <dgm:prSet presAssocID="{983AB2E5-2E39-4999-91F1-6F42A140F765}" presName="hierChild4" presStyleCnt="0"/>
      <dgm:spPr/>
    </dgm:pt>
    <dgm:pt modelId="{4D42CCDA-6E86-4593-AE12-7147F470D2FC}" type="pres">
      <dgm:prSet presAssocID="{983AB2E5-2E39-4999-91F1-6F42A140F765}" presName="hierChild5" presStyleCnt="0"/>
      <dgm:spPr/>
    </dgm:pt>
    <dgm:pt modelId="{351AD97B-2809-4239-9B8B-3AE344AD076A}" type="pres">
      <dgm:prSet presAssocID="{AE11FF63-3486-425C-AF9A-970CD6F6D901}" presName="hierChild5" presStyleCnt="0"/>
      <dgm:spPr/>
    </dgm:pt>
    <dgm:pt modelId="{EDE4AEF9-EFC8-4057-AB16-9D68DC34093B}" type="pres">
      <dgm:prSet presAssocID="{408E711F-6C70-4B13-AD47-A92349F97D55}" presName="Name37" presStyleLbl="parChTrans1D2" presStyleIdx="1" presStyleCnt="3"/>
      <dgm:spPr/>
    </dgm:pt>
    <dgm:pt modelId="{C45BA560-27B2-46C8-AE72-037F5774344A}" type="pres">
      <dgm:prSet presAssocID="{EC5B5A5E-4085-46F0-AA25-24E36D7FFC1A}" presName="hierRoot2" presStyleCnt="0">
        <dgm:presLayoutVars>
          <dgm:hierBranch val="init"/>
        </dgm:presLayoutVars>
      </dgm:prSet>
      <dgm:spPr/>
    </dgm:pt>
    <dgm:pt modelId="{1E759512-5C13-4A06-A382-3452381C9872}" type="pres">
      <dgm:prSet presAssocID="{EC5B5A5E-4085-46F0-AA25-24E36D7FFC1A}" presName="rootComposite" presStyleCnt="0"/>
      <dgm:spPr/>
    </dgm:pt>
    <dgm:pt modelId="{0E1B067C-30B6-4658-AA2F-0A53DE5CB6CA}" type="pres">
      <dgm:prSet presAssocID="{EC5B5A5E-4085-46F0-AA25-24E36D7FFC1A}" presName="rootText" presStyleLbl="node2" presStyleIdx="1" presStyleCnt="3">
        <dgm:presLayoutVars>
          <dgm:chPref val="3"/>
        </dgm:presLayoutVars>
      </dgm:prSet>
      <dgm:spPr/>
    </dgm:pt>
    <dgm:pt modelId="{4D981044-B355-45E2-B7FF-8B8C8458E9DD}" type="pres">
      <dgm:prSet presAssocID="{EC5B5A5E-4085-46F0-AA25-24E36D7FFC1A}" presName="rootConnector" presStyleLbl="node2" presStyleIdx="1" presStyleCnt="3"/>
      <dgm:spPr/>
    </dgm:pt>
    <dgm:pt modelId="{15DBA4DD-383E-4D88-8260-6D5E0230F577}" type="pres">
      <dgm:prSet presAssocID="{EC5B5A5E-4085-46F0-AA25-24E36D7FFC1A}" presName="hierChild4" presStyleCnt="0"/>
      <dgm:spPr/>
    </dgm:pt>
    <dgm:pt modelId="{EAAED40E-F7B1-4AB4-9771-F704657AD716}" type="pres">
      <dgm:prSet presAssocID="{548A6CFF-B4B6-41B8-BE50-E013505533B3}" presName="Name37" presStyleLbl="parChTrans1D3" presStyleIdx="6" presStyleCnt="15"/>
      <dgm:spPr/>
    </dgm:pt>
    <dgm:pt modelId="{66F7A775-4F5E-4EA9-9AFD-6AEC79A11E88}" type="pres">
      <dgm:prSet presAssocID="{EBD4D63C-278A-4C45-87B4-A8AAB34D3B39}" presName="hierRoot2" presStyleCnt="0">
        <dgm:presLayoutVars>
          <dgm:hierBranch val="init"/>
        </dgm:presLayoutVars>
      </dgm:prSet>
      <dgm:spPr/>
    </dgm:pt>
    <dgm:pt modelId="{8B519D2F-9F1E-4D62-A9E5-7F50295BD46E}" type="pres">
      <dgm:prSet presAssocID="{EBD4D63C-278A-4C45-87B4-A8AAB34D3B39}" presName="rootComposite" presStyleCnt="0"/>
      <dgm:spPr/>
    </dgm:pt>
    <dgm:pt modelId="{3D9D7D4C-F3E3-48C1-961B-CF7953CEBB47}" type="pres">
      <dgm:prSet presAssocID="{EBD4D63C-278A-4C45-87B4-A8AAB34D3B39}" presName="rootText" presStyleLbl="node3" presStyleIdx="6" presStyleCnt="15">
        <dgm:presLayoutVars>
          <dgm:chPref val="3"/>
        </dgm:presLayoutVars>
      </dgm:prSet>
      <dgm:spPr/>
    </dgm:pt>
    <dgm:pt modelId="{2C3BD972-A2A6-4D7E-A0C8-25C47911FDC7}" type="pres">
      <dgm:prSet presAssocID="{EBD4D63C-278A-4C45-87B4-A8AAB34D3B39}" presName="rootConnector" presStyleLbl="node3" presStyleIdx="6" presStyleCnt="15"/>
      <dgm:spPr/>
    </dgm:pt>
    <dgm:pt modelId="{7AC55908-E7BE-49F2-B465-B41D9853795D}" type="pres">
      <dgm:prSet presAssocID="{EBD4D63C-278A-4C45-87B4-A8AAB34D3B39}" presName="hierChild4" presStyleCnt="0"/>
      <dgm:spPr/>
    </dgm:pt>
    <dgm:pt modelId="{45B937D3-D346-4336-9EDC-8F77A923D017}" type="pres">
      <dgm:prSet presAssocID="{EBD4D63C-278A-4C45-87B4-A8AAB34D3B39}" presName="hierChild5" presStyleCnt="0"/>
      <dgm:spPr/>
    </dgm:pt>
    <dgm:pt modelId="{7C0341AD-1CCF-49DE-B1C3-3D0067C9F8FE}" type="pres">
      <dgm:prSet presAssocID="{7BB3EC02-CACA-406C-B3A9-D1649EEBBC3B}" presName="Name37" presStyleLbl="parChTrans1D3" presStyleIdx="7" presStyleCnt="15"/>
      <dgm:spPr/>
    </dgm:pt>
    <dgm:pt modelId="{75DCDEF4-177A-4539-BB47-B7B4BB74810D}" type="pres">
      <dgm:prSet presAssocID="{6263DF9E-BB3C-43C3-BB73-3C54C84C4871}" presName="hierRoot2" presStyleCnt="0">
        <dgm:presLayoutVars>
          <dgm:hierBranch val="init"/>
        </dgm:presLayoutVars>
      </dgm:prSet>
      <dgm:spPr/>
    </dgm:pt>
    <dgm:pt modelId="{CDD4F873-AAE8-4E9E-B89C-9E2BC0CA884F}" type="pres">
      <dgm:prSet presAssocID="{6263DF9E-BB3C-43C3-BB73-3C54C84C4871}" presName="rootComposite" presStyleCnt="0"/>
      <dgm:spPr/>
    </dgm:pt>
    <dgm:pt modelId="{286A2AC4-D66E-4DF0-93DA-CD97CB1CDB5C}" type="pres">
      <dgm:prSet presAssocID="{6263DF9E-BB3C-43C3-BB73-3C54C84C4871}" presName="rootText" presStyleLbl="node3" presStyleIdx="7" presStyleCnt="15">
        <dgm:presLayoutVars>
          <dgm:chPref val="3"/>
        </dgm:presLayoutVars>
      </dgm:prSet>
      <dgm:spPr/>
    </dgm:pt>
    <dgm:pt modelId="{44A7125B-B012-4177-9BA0-B8A309102071}" type="pres">
      <dgm:prSet presAssocID="{6263DF9E-BB3C-43C3-BB73-3C54C84C4871}" presName="rootConnector" presStyleLbl="node3" presStyleIdx="7" presStyleCnt="15"/>
      <dgm:spPr/>
    </dgm:pt>
    <dgm:pt modelId="{A4773591-B719-4633-A7EB-2F6D2845D8EC}" type="pres">
      <dgm:prSet presAssocID="{6263DF9E-BB3C-43C3-BB73-3C54C84C4871}" presName="hierChild4" presStyleCnt="0"/>
      <dgm:spPr/>
    </dgm:pt>
    <dgm:pt modelId="{91792659-CCE1-4CB8-A45A-6E171591D54A}" type="pres">
      <dgm:prSet presAssocID="{6263DF9E-BB3C-43C3-BB73-3C54C84C4871}" presName="hierChild5" presStyleCnt="0"/>
      <dgm:spPr/>
    </dgm:pt>
    <dgm:pt modelId="{0BBDC5A0-9E58-4D15-84E7-FDE70E5D795C}" type="pres">
      <dgm:prSet presAssocID="{9051B144-88E5-4152-9E48-034E628BD687}" presName="Name37" presStyleLbl="parChTrans1D3" presStyleIdx="8" presStyleCnt="15"/>
      <dgm:spPr/>
    </dgm:pt>
    <dgm:pt modelId="{9872D373-BBA3-4165-AA26-18E5457EB8E3}" type="pres">
      <dgm:prSet presAssocID="{974BBD69-A55D-4AD4-8C2B-CC96FA64D74F}" presName="hierRoot2" presStyleCnt="0">
        <dgm:presLayoutVars>
          <dgm:hierBranch val="init"/>
        </dgm:presLayoutVars>
      </dgm:prSet>
      <dgm:spPr/>
    </dgm:pt>
    <dgm:pt modelId="{89F45510-A7A9-4DE6-96B0-6CE626DA6913}" type="pres">
      <dgm:prSet presAssocID="{974BBD69-A55D-4AD4-8C2B-CC96FA64D74F}" presName="rootComposite" presStyleCnt="0"/>
      <dgm:spPr/>
    </dgm:pt>
    <dgm:pt modelId="{4CB80144-7001-4D4C-B360-D88A01DD7B4C}" type="pres">
      <dgm:prSet presAssocID="{974BBD69-A55D-4AD4-8C2B-CC96FA64D74F}" presName="rootText" presStyleLbl="node3" presStyleIdx="8" presStyleCnt="15">
        <dgm:presLayoutVars>
          <dgm:chPref val="3"/>
        </dgm:presLayoutVars>
      </dgm:prSet>
      <dgm:spPr/>
    </dgm:pt>
    <dgm:pt modelId="{5FBEC36D-DFDB-42B7-829B-D88EE9CD5FFB}" type="pres">
      <dgm:prSet presAssocID="{974BBD69-A55D-4AD4-8C2B-CC96FA64D74F}" presName="rootConnector" presStyleLbl="node3" presStyleIdx="8" presStyleCnt="15"/>
      <dgm:spPr/>
    </dgm:pt>
    <dgm:pt modelId="{C6C32C90-F7F3-4AFA-B019-2CA08CD242E4}" type="pres">
      <dgm:prSet presAssocID="{974BBD69-A55D-4AD4-8C2B-CC96FA64D74F}" presName="hierChild4" presStyleCnt="0"/>
      <dgm:spPr/>
    </dgm:pt>
    <dgm:pt modelId="{6474D1E1-8B7A-422B-9D53-1275FB9A615E}" type="pres">
      <dgm:prSet presAssocID="{974BBD69-A55D-4AD4-8C2B-CC96FA64D74F}" presName="hierChild5" presStyleCnt="0"/>
      <dgm:spPr/>
    </dgm:pt>
    <dgm:pt modelId="{0AA2F037-6D77-4AB9-A0A2-2A9D57F2868C}" type="pres">
      <dgm:prSet presAssocID="{BB8FE2B9-0B67-4FBD-A847-C33EC016F0CC}" presName="Name37" presStyleLbl="parChTrans1D3" presStyleIdx="9" presStyleCnt="15"/>
      <dgm:spPr/>
    </dgm:pt>
    <dgm:pt modelId="{2F187EA2-AAC7-41B8-BE5A-5895A755E313}" type="pres">
      <dgm:prSet presAssocID="{468F41DB-D634-4B57-BAEC-4AC57C12FA2A}" presName="hierRoot2" presStyleCnt="0">
        <dgm:presLayoutVars>
          <dgm:hierBranch val="init"/>
        </dgm:presLayoutVars>
      </dgm:prSet>
      <dgm:spPr/>
    </dgm:pt>
    <dgm:pt modelId="{DFCC3CCC-C540-4917-929D-D6E61EEB31F5}" type="pres">
      <dgm:prSet presAssocID="{468F41DB-D634-4B57-BAEC-4AC57C12FA2A}" presName="rootComposite" presStyleCnt="0"/>
      <dgm:spPr/>
    </dgm:pt>
    <dgm:pt modelId="{A4BD7E57-7966-4473-BFAF-E20F8FFD40D3}" type="pres">
      <dgm:prSet presAssocID="{468F41DB-D634-4B57-BAEC-4AC57C12FA2A}" presName="rootText" presStyleLbl="node3" presStyleIdx="9" presStyleCnt="15">
        <dgm:presLayoutVars>
          <dgm:chPref val="3"/>
        </dgm:presLayoutVars>
      </dgm:prSet>
      <dgm:spPr/>
    </dgm:pt>
    <dgm:pt modelId="{A2F0A8A2-922C-4F8D-AF01-AE47E8E38E2D}" type="pres">
      <dgm:prSet presAssocID="{468F41DB-D634-4B57-BAEC-4AC57C12FA2A}" presName="rootConnector" presStyleLbl="node3" presStyleIdx="9" presStyleCnt="15"/>
      <dgm:spPr/>
    </dgm:pt>
    <dgm:pt modelId="{00CFD4A4-CBC9-43C4-9687-338DAC171914}" type="pres">
      <dgm:prSet presAssocID="{468F41DB-D634-4B57-BAEC-4AC57C12FA2A}" presName="hierChild4" presStyleCnt="0"/>
      <dgm:spPr/>
    </dgm:pt>
    <dgm:pt modelId="{F25D75DE-1948-49C3-A1C7-EE5C16182708}" type="pres">
      <dgm:prSet presAssocID="{468F41DB-D634-4B57-BAEC-4AC57C12FA2A}" presName="hierChild5" presStyleCnt="0"/>
      <dgm:spPr/>
    </dgm:pt>
    <dgm:pt modelId="{DEE554DB-BF10-4B0E-8B69-5CC62E218C5D}" type="pres">
      <dgm:prSet presAssocID="{4F63654B-E83C-4730-A0F8-DEFC0164323F}" presName="Name37" presStyleLbl="parChTrans1D3" presStyleIdx="10" presStyleCnt="15"/>
      <dgm:spPr/>
    </dgm:pt>
    <dgm:pt modelId="{0672E6AD-918D-4CCA-8C53-90CAAB26C0E6}" type="pres">
      <dgm:prSet presAssocID="{E48C9F00-F4B3-4973-9C2B-6893A23C1546}" presName="hierRoot2" presStyleCnt="0">
        <dgm:presLayoutVars>
          <dgm:hierBranch val="init"/>
        </dgm:presLayoutVars>
      </dgm:prSet>
      <dgm:spPr/>
    </dgm:pt>
    <dgm:pt modelId="{0FDC3F04-37EC-4947-A6F7-00B40E45738E}" type="pres">
      <dgm:prSet presAssocID="{E48C9F00-F4B3-4973-9C2B-6893A23C1546}" presName="rootComposite" presStyleCnt="0"/>
      <dgm:spPr/>
    </dgm:pt>
    <dgm:pt modelId="{F39909DB-79ED-43FF-8315-24A1FB76AE34}" type="pres">
      <dgm:prSet presAssocID="{E48C9F00-F4B3-4973-9C2B-6893A23C1546}" presName="rootText" presStyleLbl="node3" presStyleIdx="10" presStyleCnt="15">
        <dgm:presLayoutVars>
          <dgm:chPref val="3"/>
        </dgm:presLayoutVars>
      </dgm:prSet>
      <dgm:spPr/>
    </dgm:pt>
    <dgm:pt modelId="{1EC953AF-BD6E-4243-994D-511ABD2CDDCF}" type="pres">
      <dgm:prSet presAssocID="{E48C9F00-F4B3-4973-9C2B-6893A23C1546}" presName="rootConnector" presStyleLbl="node3" presStyleIdx="10" presStyleCnt="15"/>
      <dgm:spPr/>
    </dgm:pt>
    <dgm:pt modelId="{3D8AA35E-46A1-494E-9DED-B0C1909F1677}" type="pres">
      <dgm:prSet presAssocID="{E48C9F00-F4B3-4973-9C2B-6893A23C1546}" presName="hierChild4" presStyleCnt="0"/>
      <dgm:spPr/>
    </dgm:pt>
    <dgm:pt modelId="{F943FB15-8AA7-4C51-853B-B83F99494633}" type="pres">
      <dgm:prSet presAssocID="{E48C9F00-F4B3-4973-9C2B-6893A23C1546}" presName="hierChild5" presStyleCnt="0"/>
      <dgm:spPr/>
    </dgm:pt>
    <dgm:pt modelId="{669968DB-6EA4-4275-8F99-BFE23688C610}" type="pres">
      <dgm:prSet presAssocID="{29A1CEBD-E9A4-40C7-9F5A-7BA064ADEA3D}" presName="Name37" presStyleLbl="parChTrans1D3" presStyleIdx="11" presStyleCnt="15"/>
      <dgm:spPr/>
    </dgm:pt>
    <dgm:pt modelId="{CD7612C8-0F54-461E-A8AE-193E9E5D67EE}" type="pres">
      <dgm:prSet presAssocID="{2C2BE85A-9B4C-4F5E-BB5F-DE63B92DA217}" presName="hierRoot2" presStyleCnt="0">
        <dgm:presLayoutVars>
          <dgm:hierBranch val="init"/>
        </dgm:presLayoutVars>
      </dgm:prSet>
      <dgm:spPr/>
    </dgm:pt>
    <dgm:pt modelId="{55E83D9A-A8CB-49EF-9DB8-87B38F8A9C3D}" type="pres">
      <dgm:prSet presAssocID="{2C2BE85A-9B4C-4F5E-BB5F-DE63B92DA217}" presName="rootComposite" presStyleCnt="0"/>
      <dgm:spPr/>
    </dgm:pt>
    <dgm:pt modelId="{351BE564-9D6B-4CBB-ACAA-47349DE79055}" type="pres">
      <dgm:prSet presAssocID="{2C2BE85A-9B4C-4F5E-BB5F-DE63B92DA217}" presName="rootText" presStyleLbl="node3" presStyleIdx="11" presStyleCnt="15">
        <dgm:presLayoutVars>
          <dgm:chPref val="3"/>
        </dgm:presLayoutVars>
      </dgm:prSet>
      <dgm:spPr/>
    </dgm:pt>
    <dgm:pt modelId="{4FF1A14B-952C-4B2A-A913-14B979C709DA}" type="pres">
      <dgm:prSet presAssocID="{2C2BE85A-9B4C-4F5E-BB5F-DE63B92DA217}" presName="rootConnector" presStyleLbl="node3" presStyleIdx="11" presStyleCnt="15"/>
      <dgm:spPr/>
    </dgm:pt>
    <dgm:pt modelId="{1121E670-B9EC-4180-A9FB-7DBE94FF3B3D}" type="pres">
      <dgm:prSet presAssocID="{2C2BE85A-9B4C-4F5E-BB5F-DE63B92DA217}" presName="hierChild4" presStyleCnt="0"/>
      <dgm:spPr/>
    </dgm:pt>
    <dgm:pt modelId="{E8B2DDEB-82AD-4E89-95EC-66A572330EFA}" type="pres">
      <dgm:prSet presAssocID="{2C2BE85A-9B4C-4F5E-BB5F-DE63B92DA217}" presName="hierChild5" presStyleCnt="0"/>
      <dgm:spPr/>
    </dgm:pt>
    <dgm:pt modelId="{0AACBF80-B0C5-449C-975C-68592EC6BA1F}" type="pres">
      <dgm:prSet presAssocID="{EC5B5A5E-4085-46F0-AA25-24E36D7FFC1A}" presName="hierChild5" presStyleCnt="0"/>
      <dgm:spPr/>
    </dgm:pt>
    <dgm:pt modelId="{9F5F822D-5072-4484-A02D-350569CBF253}" type="pres">
      <dgm:prSet presAssocID="{85A35196-BDCC-42D7-8CC9-DB7D96727D42}" presName="Name37" presStyleLbl="parChTrans1D2" presStyleIdx="2" presStyleCnt="3"/>
      <dgm:spPr/>
    </dgm:pt>
    <dgm:pt modelId="{B2684643-F6E5-4BB4-B6BF-FDD1A4F8EC03}" type="pres">
      <dgm:prSet presAssocID="{C8CFE938-0BD6-4DF0-8018-EBB48EB0EEA7}" presName="hierRoot2" presStyleCnt="0">
        <dgm:presLayoutVars>
          <dgm:hierBranch val="init"/>
        </dgm:presLayoutVars>
      </dgm:prSet>
      <dgm:spPr/>
    </dgm:pt>
    <dgm:pt modelId="{B0F2679F-7989-4811-98C7-93B16DE95AE8}" type="pres">
      <dgm:prSet presAssocID="{C8CFE938-0BD6-4DF0-8018-EBB48EB0EEA7}" presName="rootComposite" presStyleCnt="0"/>
      <dgm:spPr/>
    </dgm:pt>
    <dgm:pt modelId="{8BE82D0B-C328-44F0-8D8D-68F28F6EF4EE}" type="pres">
      <dgm:prSet presAssocID="{C8CFE938-0BD6-4DF0-8018-EBB48EB0EEA7}" presName="rootText" presStyleLbl="node2" presStyleIdx="2" presStyleCnt="3">
        <dgm:presLayoutVars>
          <dgm:chPref val="3"/>
        </dgm:presLayoutVars>
      </dgm:prSet>
      <dgm:spPr/>
    </dgm:pt>
    <dgm:pt modelId="{27CEFD0D-4345-4E41-8825-572986CE997E}" type="pres">
      <dgm:prSet presAssocID="{C8CFE938-0BD6-4DF0-8018-EBB48EB0EEA7}" presName="rootConnector" presStyleLbl="node2" presStyleIdx="2" presStyleCnt="3"/>
      <dgm:spPr/>
    </dgm:pt>
    <dgm:pt modelId="{E00CFEE1-978A-4BC9-BFC8-B7FC1DF494AC}" type="pres">
      <dgm:prSet presAssocID="{C8CFE938-0BD6-4DF0-8018-EBB48EB0EEA7}" presName="hierChild4" presStyleCnt="0"/>
      <dgm:spPr/>
    </dgm:pt>
    <dgm:pt modelId="{EDCB0251-F04F-4CB1-B92C-C53D46C02BC0}" type="pres">
      <dgm:prSet presAssocID="{53C95895-6C9C-4041-A42A-38129917972A}" presName="Name37" presStyleLbl="parChTrans1D3" presStyleIdx="12" presStyleCnt="15"/>
      <dgm:spPr/>
    </dgm:pt>
    <dgm:pt modelId="{7369AE9C-FCD4-4B30-A589-9AABFC1D2C3E}" type="pres">
      <dgm:prSet presAssocID="{6B072347-29E9-43E0-B278-FA182A49C95A}" presName="hierRoot2" presStyleCnt="0">
        <dgm:presLayoutVars>
          <dgm:hierBranch val="init"/>
        </dgm:presLayoutVars>
      </dgm:prSet>
      <dgm:spPr/>
    </dgm:pt>
    <dgm:pt modelId="{D088AE72-C84B-47D9-B557-63BB183B6112}" type="pres">
      <dgm:prSet presAssocID="{6B072347-29E9-43E0-B278-FA182A49C95A}" presName="rootComposite" presStyleCnt="0"/>
      <dgm:spPr/>
    </dgm:pt>
    <dgm:pt modelId="{6DB96595-AFDA-494C-99E5-A536962B213C}" type="pres">
      <dgm:prSet presAssocID="{6B072347-29E9-43E0-B278-FA182A49C95A}" presName="rootText" presStyleLbl="node3" presStyleIdx="12" presStyleCnt="15">
        <dgm:presLayoutVars>
          <dgm:chPref val="3"/>
        </dgm:presLayoutVars>
      </dgm:prSet>
      <dgm:spPr/>
    </dgm:pt>
    <dgm:pt modelId="{AACE5A1F-B75B-4ECD-BB21-30AA48FB88B4}" type="pres">
      <dgm:prSet presAssocID="{6B072347-29E9-43E0-B278-FA182A49C95A}" presName="rootConnector" presStyleLbl="node3" presStyleIdx="12" presStyleCnt="15"/>
      <dgm:spPr/>
    </dgm:pt>
    <dgm:pt modelId="{82B70B6E-84DC-45BF-BDBB-713ED6CE82FA}" type="pres">
      <dgm:prSet presAssocID="{6B072347-29E9-43E0-B278-FA182A49C95A}" presName="hierChild4" presStyleCnt="0"/>
      <dgm:spPr/>
    </dgm:pt>
    <dgm:pt modelId="{324238C1-6590-41D3-8098-B58409927DBE}" type="pres">
      <dgm:prSet presAssocID="{6B072347-29E9-43E0-B278-FA182A49C95A}" presName="hierChild5" presStyleCnt="0"/>
      <dgm:spPr/>
    </dgm:pt>
    <dgm:pt modelId="{EA086D90-06B2-46F4-BD58-B66E998201BF}" type="pres">
      <dgm:prSet presAssocID="{94ED004E-DC83-4C80-B41D-E2F9C4F3FC5C}" presName="Name37" presStyleLbl="parChTrans1D3" presStyleIdx="13" presStyleCnt="15"/>
      <dgm:spPr/>
    </dgm:pt>
    <dgm:pt modelId="{297A5887-EBE7-4B36-97E6-4C503C67814E}" type="pres">
      <dgm:prSet presAssocID="{46F7CD9A-1AE8-4E0C-B927-F6411CFFD2E7}" presName="hierRoot2" presStyleCnt="0">
        <dgm:presLayoutVars>
          <dgm:hierBranch val="init"/>
        </dgm:presLayoutVars>
      </dgm:prSet>
      <dgm:spPr/>
    </dgm:pt>
    <dgm:pt modelId="{407EE8ED-D48E-401C-A8C8-BC3F3764E04E}" type="pres">
      <dgm:prSet presAssocID="{46F7CD9A-1AE8-4E0C-B927-F6411CFFD2E7}" presName="rootComposite" presStyleCnt="0"/>
      <dgm:spPr/>
    </dgm:pt>
    <dgm:pt modelId="{59CABD72-5022-4335-9542-870DCE7CB265}" type="pres">
      <dgm:prSet presAssocID="{46F7CD9A-1AE8-4E0C-B927-F6411CFFD2E7}" presName="rootText" presStyleLbl="node3" presStyleIdx="13" presStyleCnt="15">
        <dgm:presLayoutVars>
          <dgm:chPref val="3"/>
        </dgm:presLayoutVars>
      </dgm:prSet>
      <dgm:spPr/>
    </dgm:pt>
    <dgm:pt modelId="{2A7AF7D4-EDE8-488E-A32D-EC2B26975D61}" type="pres">
      <dgm:prSet presAssocID="{46F7CD9A-1AE8-4E0C-B927-F6411CFFD2E7}" presName="rootConnector" presStyleLbl="node3" presStyleIdx="13" presStyleCnt="15"/>
      <dgm:spPr/>
    </dgm:pt>
    <dgm:pt modelId="{126940F0-8524-4E1E-9BEC-5876A8CBE8BF}" type="pres">
      <dgm:prSet presAssocID="{46F7CD9A-1AE8-4E0C-B927-F6411CFFD2E7}" presName="hierChild4" presStyleCnt="0"/>
      <dgm:spPr/>
    </dgm:pt>
    <dgm:pt modelId="{FBCDA873-7757-48F2-A92B-32A6120D46F5}" type="pres">
      <dgm:prSet presAssocID="{46F7CD9A-1AE8-4E0C-B927-F6411CFFD2E7}" presName="hierChild5" presStyleCnt="0"/>
      <dgm:spPr/>
    </dgm:pt>
    <dgm:pt modelId="{A98420D4-DBBF-4F15-BAB2-325949AEBCFF}" type="pres">
      <dgm:prSet presAssocID="{D40C26FC-00D5-4164-84E3-42CC472BBF83}" presName="Name37" presStyleLbl="parChTrans1D3" presStyleIdx="14" presStyleCnt="15"/>
      <dgm:spPr/>
    </dgm:pt>
    <dgm:pt modelId="{C0B633C1-0F17-4870-99A1-C90CAFE232AA}" type="pres">
      <dgm:prSet presAssocID="{A4C4B2C2-3794-438D-8C31-5E1E344FBF28}" presName="hierRoot2" presStyleCnt="0">
        <dgm:presLayoutVars>
          <dgm:hierBranch val="init"/>
        </dgm:presLayoutVars>
      </dgm:prSet>
      <dgm:spPr/>
    </dgm:pt>
    <dgm:pt modelId="{C8C8965C-78F4-4C9C-BDDF-2ECE6C8530A5}" type="pres">
      <dgm:prSet presAssocID="{A4C4B2C2-3794-438D-8C31-5E1E344FBF28}" presName="rootComposite" presStyleCnt="0"/>
      <dgm:spPr/>
    </dgm:pt>
    <dgm:pt modelId="{D622127F-EB31-44F2-8DE6-9F65689B6334}" type="pres">
      <dgm:prSet presAssocID="{A4C4B2C2-3794-438D-8C31-5E1E344FBF28}" presName="rootText" presStyleLbl="node3" presStyleIdx="14" presStyleCnt="15">
        <dgm:presLayoutVars>
          <dgm:chPref val="3"/>
        </dgm:presLayoutVars>
      </dgm:prSet>
      <dgm:spPr/>
    </dgm:pt>
    <dgm:pt modelId="{0B39C0F7-78E2-4A7A-B8A4-F85761A47D3F}" type="pres">
      <dgm:prSet presAssocID="{A4C4B2C2-3794-438D-8C31-5E1E344FBF28}" presName="rootConnector" presStyleLbl="node3" presStyleIdx="14" presStyleCnt="15"/>
      <dgm:spPr/>
    </dgm:pt>
    <dgm:pt modelId="{8C6E2AB1-9D7D-4D4D-BA4D-8511E5D018A3}" type="pres">
      <dgm:prSet presAssocID="{A4C4B2C2-3794-438D-8C31-5E1E344FBF28}" presName="hierChild4" presStyleCnt="0"/>
      <dgm:spPr/>
    </dgm:pt>
    <dgm:pt modelId="{701635FD-8241-4971-B694-5AFC3B2006DE}" type="pres">
      <dgm:prSet presAssocID="{A4C4B2C2-3794-438D-8C31-5E1E344FBF28}" presName="hierChild5" presStyleCnt="0"/>
      <dgm:spPr/>
    </dgm:pt>
    <dgm:pt modelId="{02192C9B-C856-4FE7-A0AF-F91DB3170672}" type="pres">
      <dgm:prSet presAssocID="{C8CFE938-0BD6-4DF0-8018-EBB48EB0EEA7}" presName="hierChild5" presStyleCnt="0"/>
      <dgm:spPr/>
    </dgm:pt>
    <dgm:pt modelId="{E37C28F7-9AB3-4BE0-A1ED-6F28CD301EE4}" type="pres">
      <dgm:prSet presAssocID="{388DF628-6A5B-41C9-87B5-3A19420BF788}" presName="hierChild3" presStyleCnt="0"/>
      <dgm:spPr/>
    </dgm:pt>
  </dgm:ptLst>
  <dgm:cxnLst>
    <dgm:cxn modelId="{ED324307-E48B-4EDC-97A4-3AA5ABD1BA8B}" type="presOf" srcId="{69654008-87F0-4519-BC3C-523CB406038C}" destId="{5CC86A10-AD29-42ED-95D0-E0DB7ADFD735}" srcOrd="0" destOrd="0" presId="urn:microsoft.com/office/officeart/2005/8/layout/orgChart1"/>
    <dgm:cxn modelId="{77C3F807-6072-4161-A266-647EBFE1E6FE}" type="presOf" srcId="{60193CF0-CA71-4E5E-8501-14A99064F0CF}" destId="{9DF6ABAD-356F-4531-98C5-08ECEFB691E0}" srcOrd="0" destOrd="0" presId="urn:microsoft.com/office/officeart/2005/8/layout/orgChart1"/>
    <dgm:cxn modelId="{34533009-58D6-4F2B-8129-83F34C67CCF7}" type="presOf" srcId="{29A1CEBD-E9A4-40C7-9F5A-7BA064ADEA3D}" destId="{669968DB-6EA4-4275-8F99-BFE23688C610}" srcOrd="0" destOrd="0" presId="urn:microsoft.com/office/officeart/2005/8/layout/orgChart1"/>
    <dgm:cxn modelId="{0D58360B-16FB-4BD1-8C11-95ED7455707C}" type="presOf" srcId="{6263DF9E-BB3C-43C3-BB73-3C54C84C4871}" destId="{286A2AC4-D66E-4DF0-93DA-CD97CB1CDB5C}" srcOrd="0" destOrd="0" presId="urn:microsoft.com/office/officeart/2005/8/layout/orgChart1"/>
    <dgm:cxn modelId="{C8B9C615-005F-49B7-8D12-48EA702E138E}" type="presOf" srcId="{BB8FE2B9-0B67-4FBD-A847-C33EC016F0CC}" destId="{0AA2F037-6D77-4AB9-A0A2-2A9D57F2868C}" srcOrd="0" destOrd="0" presId="urn:microsoft.com/office/officeart/2005/8/layout/orgChart1"/>
    <dgm:cxn modelId="{979F0C16-8763-41B7-868C-9D595A595046}" type="presOf" srcId="{548A6CFF-B4B6-41B8-BE50-E013505533B3}" destId="{EAAED40E-F7B1-4AB4-9771-F704657AD716}" srcOrd="0" destOrd="0" presId="urn:microsoft.com/office/officeart/2005/8/layout/orgChart1"/>
    <dgm:cxn modelId="{C51E9A1B-9CF7-4CDB-8E44-16F3678F7A4B}" type="presOf" srcId="{9051B144-88E5-4152-9E48-034E628BD687}" destId="{0BBDC5A0-9E58-4D15-84E7-FDE70E5D795C}" srcOrd="0" destOrd="0" presId="urn:microsoft.com/office/officeart/2005/8/layout/orgChart1"/>
    <dgm:cxn modelId="{B5DA741E-9E7E-4361-83B6-81F1A3A9ADA3}" type="presOf" srcId="{E48C9F00-F4B3-4973-9C2B-6893A23C1546}" destId="{1EC953AF-BD6E-4243-994D-511ABD2CDDCF}" srcOrd="1" destOrd="0" presId="urn:microsoft.com/office/officeart/2005/8/layout/orgChart1"/>
    <dgm:cxn modelId="{8FD06925-39A1-4678-8495-E5FAB84C920A}" srcId="{C8CFE938-0BD6-4DF0-8018-EBB48EB0EEA7}" destId="{A4C4B2C2-3794-438D-8C31-5E1E344FBF28}" srcOrd="2" destOrd="0" parTransId="{D40C26FC-00D5-4164-84E3-42CC472BBF83}" sibTransId="{339683DE-48E0-4144-BD22-8FF27BF04FEF}"/>
    <dgm:cxn modelId="{EA96B025-2647-4D82-9032-755CFA5582FA}" srcId="{AE11FF63-3486-425C-AF9A-970CD6F6D901}" destId="{0D5072CC-C842-4DFB-8E8E-99FBD1CCC8B8}" srcOrd="4" destOrd="0" parTransId="{027E75AC-FB11-4A08-859E-315303E1898E}" sibTransId="{3E1BF37E-D000-4F1C-9580-1B96F32CD242}"/>
    <dgm:cxn modelId="{AB202F26-EE4B-44DD-80F6-86DB3FE1F2C5}" type="presOf" srcId="{EBD4D63C-278A-4C45-87B4-A8AAB34D3B39}" destId="{3D9D7D4C-F3E3-48C1-961B-CF7953CEBB47}" srcOrd="0" destOrd="0" presId="urn:microsoft.com/office/officeart/2005/8/layout/orgChart1"/>
    <dgm:cxn modelId="{23370127-58B1-40F9-9E0C-A2ED377401BE}" type="presOf" srcId="{408E711F-6C70-4B13-AD47-A92349F97D55}" destId="{EDE4AEF9-EFC8-4057-AB16-9D68DC34093B}" srcOrd="0" destOrd="0" presId="urn:microsoft.com/office/officeart/2005/8/layout/orgChart1"/>
    <dgm:cxn modelId="{FFD72827-C846-4B8E-950B-D08F3990DA33}" type="presOf" srcId="{F4785B38-1B2C-4DC9-9C42-303B4541E837}" destId="{A35AE005-2DB9-407C-9F98-30393FC269B5}" srcOrd="0" destOrd="0" presId="urn:microsoft.com/office/officeart/2005/8/layout/orgChart1"/>
    <dgm:cxn modelId="{2B3BA831-468B-4B8D-B50A-EF19FD6F4362}" srcId="{AE11FF63-3486-425C-AF9A-970CD6F6D901}" destId="{0FF458AD-32C5-4858-9FEE-1A51E2AA3211}" srcOrd="2" destOrd="0" parTransId="{A687090D-A42C-4916-BE5D-4158D4185A14}" sibTransId="{0044BFD6-64C4-43B1-8F2A-AD818D444D7E}"/>
    <dgm:cxn modelId="{DE673E37-B3E1-4C8E-A92F-6B95AA526E16}" type="presOf" srcId="{6263DF9E-BB3C-43C3-BB73-3C54C84C4871}" destId="{44A7125B-B012-4177-9BA0-B8A309102071}" srcOrd="1" destOrd="0" presId="urn:microsoft.com/office/officeart/2005/8/layout/orgChart1"/>
    <dgm:cxn modelId="{E706183E-24B8-4865-A0CD-B810B0348693}" type="presOf" srcId="{46F7CD9A-1AE8-4E0C-B927-F6411CFFD2E7}" destId="{59CABD72-5022-4335-9542-870DCE7CB265}" srcOrd="0" destOrd="0" presId="urn:microsoft.com/office/officeart/2005/8/layout/orgChart1"/>
    <dgm:cxn modelId="{FD39F53F-5521-4A64-AA54-5E94D4AA4852}" srcId="{EC5B5A5E-4085-46F0-AA25-24E36D7FFC1A}" destId="{6263DF9E-BB3C-43C3-BB73-3C54C84C4871}" srcOrd="1" destOrd="0" parTransId="{7BB3EC02-CACA-406C-B3A9-D1649EEBBC3B}" sibTransId="{F644AA45-8BC9-416E-AD69-0B4258E742EF}"/>
    <dgm:cxn modelId="{1D453E62-94EE-4F74-A41D-0B9D0F75091D}" srcId="{AE11FF63-3486-425C-AF9A-970CD6F6D901}" destId="{60193CF0-CA71-4E5E-8501-14A99064F0CF}" srcOrd="3" destOrd="0" parTransId="{F4785B38-1B2C-4DC9-9C42-303B4541E837}" sibTransId="{6568B88B-9DD4-489C-A063-652741651538}"/>
    <dgm:cxn modelId="{9DCD6E62-A7C0-4408-B585-ADA7B44FFF60}" type="presOf" srcId="{69654008-87F0-4519-BC3C-523CB406038C}" destId="{B2CEF045-0590-4FA1-A9E7-B5B9A0E8B40F}" srcOrd="1" destOrd="0" presId="urn:microsoft.com/office/officeart/2005/8/layout/orgChart1"/>
    <dgm:cxn modelId="{4159BF43-D26C-453C-B04A-AB4F899CDC9B}" type="presOf" srcId="{388DF628-6A5B-41C9-87B5-3A19420BF788}" destId="{3F488D3C-79FD-4037-B142-93295D0B7137}" srcOrd="0" destOrd="0" presId="urn:microsoft.com/office/officeart/2005/8/layout/orgChart1"/>
    <dgm:cxn modelId="{CAFCCE43-7462-4BDD-A982-365621CF3AEE}" srcId="{EC5B5A5E-4085-46F0-AA25-24E36D7FFC1A}" destId="{E48C9F00-F4B3-4973-9C2B-6893A23C1546}" srcOrd="4" destOrd="0" parTransId="{4F63654B-E83C-4730-A0F8-DEFC0164323F}" sibTransId="{5FE93182-E2EC-49CF-B346-BCAAC0C420F3}"/>
    <dgm:cxn modelId="{CA859664-75EE-41D0-B1CF-519E70BEBFBF}" type="presOf" srcId="{EC5B5A5E-4085-46F0-AA25-24E36D7FFC1A}" destId="{0E1B067C-30B6-4658-AA2F-0A53DE5CB6CA}" srcOrd="0" destOrd="0" presId="urn:microsoft.com/office/officeart/2005/8/layout/orgChart1"/>
    <dgm:cxn modelId="{14071B68-54E0-4E8F-86C9-1BF8B77A74FF}" type="presOf" srcId="{027E75AC-FB11-4A08-859E-315303E1898E}" destId="{1EE11E57-6B98-4F2C-A7C1-7330518E352A}" srcOrd="0" destOrd="0" presId="urn:microsoft.com/office/officeart/2005/8/layout/orgChart1"/>
    <dgm:cxn modelId="{ED178E6B-684D-4416-8688-828475787EFC}" srcId="{AE11FF63-3486-425C-AF9A-970CD6F6D901}" destId="{69654008-87F0-4519-BC3C-523CB406038C}" srcOrd="1" destOrd="0" parTransId="{B66D0368-6D1E-4FFE-921B-A275E30A4B2A}" sibTransId="{14A8FE85-9932-4E40-BFFA-F2F374CA0D3A}"/>
    <dgm:cxn modelId="{3F36726C-0613-4849-8DF0-97F5B786A3FB}" srcId="{C8CFE938-0BD6-4DF0-8018-EBB48EB0EEA7}" destId="{46F7CD9A-1AE8-4E0C-B927-F6411CFFD2E7}" srcOrd="1" destOrd="0" parTransId="{94ED004E-DC83-4C80-B41D-E2F9C4F3FC5C}" sibTransId="{0E80C97B-DDB4-4EBD-849F-17C8F33A9748}"/>
    <dgm:cxn modelId="{75C2F34C-C804-4993-9F56-930E48F5CB37}" type="presOf" srcId="{119489D1-1480-4B49-AA3F-16D568354184}" destId="{6CE34CB3-E94C-44DB-AAE6-2E2DD9BF41B9}" srcOrd="0" destOrd="0" presId="urn:microsoft.com/office/officeart/2005/8/layout/orgChart1"/>
    <dgm:cxn modelId="{E854344D-33C5-4E9E-8026-80F15E16613F}" type="presOf" srcId="{468F41DB-D634-4B57-BAEC-4AC57C12FA2A}" destId="{A4BD7E57-7966-4473-BFAF-E20F8FFD40D3}" srcOrd="0" destOrd="0" presId="urn:microsoft.com/office/officeart/2005/8/layout/orgChart1"/>
    <dgm:cxn modelId="{D915FE72-52C1-4760-8108-27F8FBD9288A}" type="presOf" srcId="{2C2BE85A-9B4C-4F5E-BB5F-DE63B92DA217}" destId="{351BE564-9D6B-4CBB-ACAA-47349DE79055}" srcOrd="0" destOrd="0" presId="urn:microsoft.com/office/officeart/2005/8/layout/orgChart1"/>
    <dgm:cxn modelId="{3F2D4D54-A87C-4EF2-88E6-8326438B5894}" srcId="{388DF628-6A5B-41C9-87B5-3A19420BF788}" destId="{AE11FF63-3486-425C-AF9A-970CD6F6D901}" srcOrd="0" destOrd="0" parTransId="{B9133215-E132-4B69-8805-EE8F7929EA3D}" sibTransId="{38B2C702-24F2-45D9-A836-24D3137FC2DB}"/>
    <dgm:cxn modelId="{BA9E9D54-D692-49AB-A1FA-5C62CEA57002}" type="presOf" srcId="{C1B5CE34-0766-4CF8-9B6B-1F3289253239}" destId="{F3AC0AE0-E6A7-4533-9099-02CDD4BB8FA2}" srcOrd="0" destOrd="0" presId="urn:microsoft.com/office/officeart/2005/8/layout/orgChart1"/>
    <dgm:cxn modelId="{8A3B7055-3127-416B-ABB2-56B001CD4BDB}" srcId="{388DF628-6A5B-41C9-87B5-3A19420BF788}" destId="{C8CFE938-0BD6-4DF0-8018-EBB48EB0EEA7}" srcOrd="2" destOrd="0" parTransId="{85A35196-BDCC-42D7-8CC9-DB7D96727D42}" sibTransId="{EA4E7B92-D000-4A49-B3B2-8A6721C17A38}"/>
    <dgm:cxn modelId="{4AEBE775-2489-4651-B89E-07758BA9BAEC}" type="presOf" srcId="{0D5072CC-C842-4DFB-8E8E-99FBD1CCC8B8}" destId="{E33D9EAC-ADCF-4A48-889F-BA13E4F364BA}" srcOrd="1" destOrd="0" presId="urn:microsoft.com/office/officeart/2005/8/layout/orgChart1"/>
    <dgm:cxn modelId="{65F0EE75-4AE6-4B54-A62D-62DB65E363D9}" type="presOf" srcId="{A4C4B2C2-3794-438D-8C31-5E1E344FBF28}" destId="{D622127F-EB31-44F2-8DE6-9F65689B6334}" srcOrd="0" destOrd="0" presId="urn:microsoft.com/office/officeart/2005/8/layout/orgChart1"/>
    <dgm:cxn modelId="{544A0176-B292-4F79-9DBF-E3F95257348F}" type="presOf" srcId="{7BB3EC02-CACA-406C-B3A9-D1649EEBBC3B}" destId="{7C0341AD-1CCF-49DE-B1C3-3D0067C9F8FE}" srcOrd="0" destOrd="0" presId="urn:microsoft.com/office/officeart/2005/8/layout/orgChart1"/>
    <dgm:cxn modelId="{656A1F58-6071-4380-9924-7CA1429E5D74}" type="presOf" srcId="{53C95895-6C9C-4041-A42A-38129917972A}" destId="{EDCB0251-F04F-4CB1-B92C-C53D46C02BC0}" srcOrd="0" destOrd="0" presId="urn:microsoft.com/office/officeart/2005/8/layout/orgChart1"/>
    <dgm:cxn modelId="{8DB13C59-DA01-4BDF-A5FA-87C7D62965DF}" type="presOf" srcId="{C8CFE938-0BD6-4DF0-8018-EBB48EB0EEA7}" destId="{27CEFD0D-4345-4E41-8825-572986CE997E}" srcOrd="1" destOrd="0" presId="urn:microsoft.com/office/officeart/2005/8/layout/orgChart1"/>
    <dgm:cxn modelId="{56BDB77B-F873-4428-9611-C424A8AB923A}" srcId="{EC5B5A5E-4085-46F0-AA25-24E36D7FFC1A}" destId="{2C2BE85A-9B4C-4F5E-BB5F-DE63B92DA217}" srcOrd="5" destOrd="0" parTransId="{29A1CEBD-E9A4-40C7-9F5A-7BA064ADEA3D}" sibTransId="{6D85ADE2-1C82-4928-821D-069B106CB4DE}"/>
    <dgm:cxn modelId="{814A8B7D-9F7D-481A-B0F6-826A5E8357C4}" type="presOf" srcId="{974BBD69-A55D-4AD4-8C2B-CC96FA64D74F}" destId="{4CB80144-7001-4D4C-B360-D88A01DD7B4C}" srcOrd="0" destOrd="0" presId="urn:microsoft.com/office/officeart/2005/8/layout/orgChart1"/>
    <dgm:cxn modelId="{A57E247F-05E2-4230-85BC-6C2D6A353D40}" type="presOf" srcId="{4F63654B-E83C-4730-A0F8-DEFC0164323F}" destId="{DEE554DB-BF10-4B0E-8B69-5CC62E218C5D}" srcOrd="0" destOrd="0" presId="urn:microsoft.com/office/officeart/2005/8/layout/orgChart1"/>
    <dgm:cxn modelId="{10AAFB86-7526-43EB-B617-4C95484E99BB}" type="presOf" srcId="{94ED004E-DC83-4C80-B41D-E2F9C4F3FC5C}" destId="{EA086D90-06B2-46F4-BD58-B66E998201BF}" srcOrd="0" destOrd="0" presId="urn:microsoft.com/office/officeart/2005/8/layout/orgChart1"/>
    <dgm:cxn modelId="{21D4C18C-5024-406F-82E1-716093CA8731}" srcId="{C1B5CE34-0766-4CF8-9B6B-1F3289253239}" destId="{388DF628-6A5B-41C9-87B5-3A19420BF788}" srcOrd="0" destOrd="0" parTransId="{741200FA-5466-4019-98A5-EA5EF9E9FEC6}" sibTransId="{DBF4E74A-78F2-4EC5-A58F-4154F88F8255}"/>
    <dgm:cxn modelId="{CC42EC8F-9F99-4FD5-B671-ED6A695B8001}" type="presOf" srcId="{A4C4B2C2-3794-438D-8C31-5E1E344FBF28}" destId="{0B39C0F7-78E2-4A7A-B8A4-F85761A47D3F}" srcOrd="1" destOrd="0" presId="urn:microsoft.com/office/officeart/2005/8/layout/orgChart1"/>
    <dgm:cxn modelId="{A3A3CA91-458E-4820-8376-5048414C0712}" type="presOf" srcId="{974BBD69-A55D-4AD4-8C2B-CC96FA64D74F}" destId="{5FBEC36D-DFDB-42B7-829B-D88EE9CD5FFB}" srcOrd="1" destOrd="0" presId="urn:microsoft.com/office/officeart/2005/8/layout/orgChart1"/>
    <dgm:cxn modelId="{F867F891-B576-4281-8978-B36305EE377C}" type="presOf" srcId="{6B072347-29E9-43E0-B278-FA182A49C95A}" destId="{AACE5A1F-B75B-4ECD-BB21-30AA48FB88B4}" srcOrd="1" destOrd="0" presId="urn:microsoft.com/office/officeart/2005/8/layout/orgChart1"/>
    <dgm:cxn modelId="{8D32BC9E-F312-4B59-BFAF-62D159C6DA53}" type="presOf" srcId="{AE11FF63-3486-425C-AF9A-970CD6F6D901}" destId="{0C432908-FBA4-419D-8DE2-18870B8CA2A7}" srcOrd="1" destOrd="0" presId="urn:microsoft.com/office/officeart/2005/8/layout/orgChart1"/>
    <dgm:cxn modelId="{01CDB19F-5F0D-470D-8E52-16D439BFEF58}" type="presOf" srcId="{EC5B5A5E-4085-46F0-AA25-24E36D7FFC1A}" destId="{4D981044-B355-45E2-B7FF-8B8C8458E9DD}" srcOrd="1" destOrd="0" presId="urn:microsoft.com/office/officeart/2005/8/layout/orgChart1"/>
    <dgm:cxn modelId="{2261C59F-5FA2-42ED-8B86-E3D98726684F}" type="presOf" srcId="{85A35196-BDCC-42D7-8CC9-DB7D96727D42}" destId="{9F5F822D-5072-4484-A02D-350569CBF253}" srcOrd="0" destOrd="0" presId="urn:microsoft.com/office/officeart/2005/8/layout/orgChart1"/>
    <dgm:cxn modelId="{D93B0CA0-8CFD-43B9-98CF-5A2474802C3C}" type="presOf" srcId="{D40C26FC-00D5-4164-84E3-42CC472BBF83}" destId="{A98420D4-DBBF-4F15-BAB2-325949AEBCFF}" srcOrd="0" destOrd="0" presId="urn:microsoft.com/office/officeart/2005/8/layout/orgChart1"/>
    <dgm:cxn modelId="{2E04E7A0-FBB9-43D6-9F6A-BB2617BF965D}" type="presOf" srcId="{0FF458AD-32C5-4858-9FEE-1A51E2AA3211}" destId="{1B139225-935E-40F9-AB50-A792D06E8A91}" srcOrd="1" destOrd="0" presId="urn:microsoft.com/office/officeart/2005/8/layout/orgChart1"/>
    <dgm:cxn modelId="{A2C950A9-FFE1-4ED2-A029-584A17CF585F}" type="presOf" srcId="{C8CFE938-0BD6-4DF0-8018-EBB48EB0EEA7}" destId="{8BE82D0B-C328-44F0-8D8D-68F28F6EF4EE}" srcOrd="0" destOrd="0" presId="urn:microsoft.com/office/officeart/2005/8/layout/orgChart1"/>
    <dgm:cxn modelId="{9D147CA9-1FB8-44B2-9220-950C3FFD6FED}" type="presOf" srcId="{A3D9404E-B278-4725-9312-DE316E0639A1}" destId="{4FDC4536-2122-405E-AF3D-E8D2CC018F0A}" srcOrd="0" destOrd="0" presId="urn:microsoft.com/office/officeart/2005/8/layout/orgChart1"/>
    <dgm:cxn modelId="{3250D6AB-4456-4588-A262-9FE367E4F24A}" srcId="{EC5B5A5E-4085-46F0-AA25-24E36D7FFC1A}" destId="{468F41DB-D634-4B57-BAEC-4AC57C12FA2A}" srcOrd="3" destOrd="0" parTransId="{BB8FE2B9-0B67-4FBD-A847-C33EC016F0CC}" sibTransId="{9B2E9831-15CE-4C9E-B5D1-1E3F321DA38B}"/>
    <dgm:cxn modelId="{A6FDBBB2-AB88-4882-BAF8-636435C02AA5}" type="presOf" srcId="{4342975E-9B96-4FBF-A1E4-544E878C6D2D}" destId="{AA19FCFF-C11B-4B45-BBD1-299BA0AC8C45}" srcOrd="0" destOrd="0" presId="urn:microsoft.com/office/officeart/2005/8/layout/orgChart1"/>
    <dgm:cxn modelId="{EDAA0DB6-00C9-451F-9F4E-097666A42A3F}" type="presOf" srcId="{60193CF0-CA71-4E5E-8501-14A99064F0CF}" destId="{2EDB6C4F-D166-4C11-A841-B4B0BAA9A997}" srcOrd="1" destOrd="0" presId="urn:microsoft.com/office/officeart/2005/8/layout/orgChart1"/>
    <dgm:cxn modelId="{299F49BA-28D9-4DD8-BED9-2F640B1DA6E0}" srcId="{AE11FF63-3486-425C-AF9A-970CD6F6D901}" destId="{119489D1-1480-4B49-AA3F-16D568354184}" srcOrd="0" destOrd="0" parTransId="{A3D9404E-B278-4725-9312-DE316E0639A1}" sibTransId="{97FD6001-447E-4A3B-9A00-E76C0836D566}"/>
    <dgm:cxn modelId="{77F298BC-8D24-4EB9-A5C7-7A501285A7B4}" type="presOf" srcId="{B9133215-E132-4B69-8805-EE8F7929EA3D}" destId="{F165B85B-E2F2-46CB-AE77-1C6809B0D184}" srcOrd="0" destOrd="0" presId="urn:microsoft.com/office/officeart/2005/8/layout/orgChart1"/>
    <dgm:cxn modelId="{5582DAC2-DDC7-4886-B884-178508A196CB}" type="presOf" srcId="{0FF458AD-32C5-4858-9FEE-1A51E2AA3211}" destId="{549DF242-522A-4FCB-BD91-845BF33763A0}" srcOrd="0" destOrd="0" presId="urn:microsoft.com/office/officeart/2005/8/layout/orgChart1"/>
    <dgm:cxn modelId="{F8540EC3-D763-4ED6-B781-11FD0F122610}" srcId="{EC5B5A5E-4085-46F0-AA25-24E36D7FFC1A}" destId="{EBD4D63C-278A-4C45-87B4-A8AAB34D3B39}" srcOrd="0" destOrd="0" parTransId="{548A6CFF-B4B6-41B8-BE50-E013505533B3}" sibTransId="{0A74EF95-2740-4245-A336-DBEA47930365}"/>
    <dgm:cxn modelId="{4A6610C6-4CD1-490A-9764-3725620DFB44}" type="presOf" srcId="{46F7CD9A-1AE8-4E0C-B927-F6411CFFD2E7}" destId="{2A7AF7D4-EDE8-488E-A32D-EC2B26975D61}" srcOrd="1" destOrd="0" presId="urn:microsoft.com/office/officeart/2005/8/layout/orgChart1"/>
    <dgm:cxn modelId="{BFA5C2C6-D840-4A78-9821-D1FDB2410967}" type="presOf" srcId="{6B072347-29E9-43E0-B278-FA182A49C95A}" destId="{6DB96595-AFDA-494C-99E5-A536962B213C}" srcOrd="0" destOrd="0" presId="urn:microsoft.com/office/officeart/2005/8/layout/orgChart1"/>
    <dgm:cxn modelId="{5212B3C7-C248-4064-94F2-467E4D909283}" type="presOf" srcId="{0D5072CC-C842-4DFB-8E8E-99FBD1CCC8B8}" destId="{45E96A9E-53EA-47A2-9C61-B7F2D5839600}" srcOrd="0" destOrd="0" presId="urn:microsoft.com/office/officeart/2005/8/layout/orgChart1"/>
    <dgm:cxn modelId="{B056A3CC-0A36-49CF-A438-3A6F659441CF}" type="presOf" srcId="{E48C9F00-F4B3-4973-9C2B-6893A23C1546}" destId="{F39909DB-79ED-43FF-8315-24A1FB76AE34}" srcOrd="0" destOrd="0" presId="urn:microsoft.com/office/officeart/2005/8/layout/orgChart1"/>
    <dgm:cxn modelId="{9D6DE0D4-71A5-42D0-B674-6CF542261AEF}" srcId="{AE11FF63-3486-425C-AF9A-970CD6F6D901}" destId="{983AB2E5-2E39-4999-91F1-6F42A140F765}" srcOrd="5" destOrd="0" parTransId="{4342975E-9B96-4FBF-A1E4-544E878C6D2D}" sibTransId="{8E031C1E-8AB4-4F1B-9D19-B7B83E0FCCE3}"/>
    <dgm:cxn modelId="{B06E55D6-ABDD-4E79-A988-B7E40CDCB872}" srcId="{EC5B5A5E-4085-46F0-AA25-24E36D7FFC1A}" destId="{974BBD69-A55D-4AD4-8C2B-CC96FA64D74F}" srcOrd="2" destOrd="0" parTransId="{9051B144-88E5-4152-9E48-034E628BD687}" sibTransId="{069C0720-5E07-4CA9-A119-31BF5CA1581E}"/>
    <dgm:cxn modelId="{8EB677D8-6CA8-4D43-8FE2-39B791BCA571}" type="presOf" srcId="{2C2BE85A-9B4C-4F5E-BB5F-DE63B92DA217}" destId="{4FF1A14B-952C-4B2A-A913-14B979C709DA}" srcOrd="1" destOrd="0" presId="urn:microsoft.com/office/officeart/2005/8/layout/orgChart1"/>
    <dgm:cxn modelId="{86264ED9-5900-4AD3-A1ED-6B8881AB4A90}" type="presOf" srcId="{A687090D-A42C-4916-BE5D-4158D4185A14}" destId="{AA0D0526-C1E6-4234-8FAF-EEB3789CBB8E}" srcOrd="0" destOrd="0" presId="urn:microsoft.com/office/officeart/2005/8/layout/orgChart1"/>
    <dgm:cxn modelId="{72F1E1DC-2570-4A2B-9D68-0E4D179BD87D}" type="presOf" srcId="{388DF628-6A5B-41C9-87B5-3A19420BF788}" destId="{10E1E944-F4A8-4B2F-B282-0C468F5BFF45}" srcOrd="1" destOrd="0" presId="urn:microsoft.com/office/officeart/2005/8/layout/orgChart1"/>
    <dgm:cxn modelId="{B6B50CE0-3F30-4778-8192-7977A40EC591}" type="presOf" srcId="{EBD4D63C-278A-4C45-87B4-A8AAB34D3B39}" destId="{2C3BD972-A2A6-4D7E-A0C8-25C47911FDC7}" srcOrd="1" destOrd="0" presId="urn:microsoft.com/office/officeart/2005/8/layout/orgChart1"/>
    <dgm:cxn modelId="{1AEAF6E2-C151-4845-B245-69B70090E41B}" type="presOf" srcId="{983AB2E5-2E39-4999-91F1-6F42A140F765}" destId="{14130059-F0EC-4235-B3AA-CFE814F9ED65}" srcOrd="0" destOrd="0" presId="urn:microsoft.com/office/officeart/2005/8/layout/orgChart1"/>
    <dgm:cxn modelId="{F7D199E3-9641-4A15-8A19-ECFBA204F15E}" srcId="{388DF628-6A5B-41C9-87B5-3A19420BF788}" destId="{EC5B5A5E-4085-46F0-AA25-24E36D7FFC1A}" srcOrd="1" destOrd="0" parTransId="{408E711F-6C70-4B13-AD47-A92349F97D55}" sibTransId="{342748A8-5618-418E-BC8D-024BD3182DAE}"/>
    <dgm:cxn modelId="{A269C4E6-245D-4ED2-85A0-9E14AC6BAD5D}" type="presOf" srcId="{468F41DB-D634-4B57-BAEC-4AC57C12FA2A}" destId="{A2F0A8A2-922C-4F8D-AF01-AE47E8E38E2D}" srcOrd="1" destOrd="0" presId="urn:microsoft.com/office/officeart/2005/8/layout/orgChart1"/>
    <dgm:cxn modelId="{7150CCEC-65EF-42DE-A08C-AA3B96BEFFB5}" type="presOf" srcId="{AE11FF63-3486-425C-AF9A-970CD6F6D901}" destId="{3E94CCA7-F356-4084-9B8D-23D0E7DB80BD}" srcOrd="0" destOrd="0" presId="urn:microsoft.com/office/officeart/2005/8/layout/orgChart1"/>
    <dgm:cxn modelId="{2519B9F4-9E8D-4C97-8D8E-67C0FF56D43C}" srcId="{C8CFE938-0BD6-4DF0-8018-EBB48EB0EEA7}" destId="{6B072347-29E9-43E0-B278-FA182A49C95A}" srcOrd="0" destOrd="0" parTransId="{53C95895-6C9C-4041-A42A-38129917972A}" sibTransId="{2B503A35-1550-4A87-9EC4-45AAC2D9DA65}"/>
    <dgm:cxn modelId="{625F5EF5-C407-421D-A5F4-9357399CB7F4}" type="presOf" srcId="{119489D1-1480-4B49-AA3F-16D568354184}" destId="{49F45375-8691-452D-8648-DD4FEE42D4A4}" srcOrd="1" destOrd="0" presId="urn:microsoft.com/office/officeart/2005/8/layout/orgChart1"/>
    <dgm:cxn modelId="{CC3B81F7-9C87-453D-B319-D06BA1FAD8B6}" type="presOf" srcId="{B66D0368-6D1E-4FFE-921B-A275E30A4B2A}" destId="{F4A302AD-304D-468A-895A-774005F6C4CF}" srcOrd="0" destOrd="0" presId="urn:microsoft.com/office/officeart/2005/8/layout/orgChart1"/>
    <dgm:cxn modelId="{E0E60FFD-74C4-4D6A-91BF-C7F32CD68B23}" type="presOf" srcId="{983AB2E5-2E39-4999-91F1-6F42A140F765}" destId="{3B269234-311C-4945-9687-10F986101673}" srcOrd="1" destOrd="0" presId="urn:microsoft.com/office/officeart/2005/8/layout/orgChart1"/>
    <dgm:cxn modelId="{B0EEBEB9-D85E-4C66-B704-567131BD5564}" type="presParOf" srcId="{F3AC0AE0-E6A7-4533-9099-02CDD4BB8FA2}" destId="{2B89B321-98E6-48F9-A1E1-0147B847ED74}" srcOrd="0" destOrd="0" presId="urn:microsoft.com/office/officeart/2005/8/layout/orgChart1"/>
    <dgm:cxn modelId="{FE45E8BB-3D96-4E35-A43B-F4F2969E8E99}" type="presParOf" srcId="{2B89B321-98E6-48F9-A1E1-0147B847ED74}" destId="{CDD8AD1E-7BB9-48FC-B1E3-9C7C6A3EF1D7}" srcOrd="0" destOrd="0" presId="urn:microsoft.com/office/officeart/2005/8/layout/orgChart1"/>
    <dgm:cxn modelId="{AE0D0FD5-5BB4-4C1E-BF7C-3BFDA7286D5C}" type="presParOf" srcId="{CDD8AD1E-7BB9-48FC-B1E3-9C7C6A3EF1D7}" destId="{3F488D3C-79FD-4037-B142-93295D0B7137}" srcOrd="0" destOrd="0" presId="urn:microsoft.com/office/officeart/2005/8/layout/orgChart1"/>
    <dgm:cxn modelId="{F6768A2B-66C1-45F5-ABA8-D1221DCB909B}" type="presParOf" srcId="{CDD8AD1E-7BB9-48FC-B1E3-9C7C6A3EF1D7}" destId="{10E1E944-F4A8-4B2F-B282-0C468F5BFF45}" srcOrd="1" destOrd="0" presId="urn:microsoft.com/office/officeart/2005/8/layout/orgChart1"/>
    <dgm:cxn modelId="{156154F7-E625-434F-B5F6-B1E4D6677A42}" type="presParOf" srcId="{2B89B321-98E6-48F9-A1E1-0147B847ED74}" destId="{AEA81DA4-8E05-4986-A6EA-116D28FD6DF9}" srcOrd="1" destOrd="0" presId="urn:microsoft.com/office/officeart/2005/8/layout/orgChart1"/>
    <dgm:cxn modelId="{99E94893-F1FF-4DB5-9BE2-43DE1EE8A4EB}" type="presParOf" srcId="{AEA81DA4-8E05-4986-A6EA-116D28FD6DF9}" destId="{F165B85B-E2F2-46CB-AE77-1C6809B0D184}" srcOrd="0" destOrd="0" presId="urn:microsoft.com/office/officeart/2005/8/layout/orgChart1"/>
    <dgm:cxn modelId="{BC6D4487-A546-42C5-B78A-35E47711BA29}" type="presParOf" srcId="{AEA81DA4-8E05-4986-A6EA-116D28FD6DF9}" destId="{9E8D3BDA-4E6F-4A4F-AD5C-EF0CDD258CE8}" srcOrd="1" destOrd="0" presId="urn:microsoft.com/office/officeart/2005/8/layout/orgChart1"/>
    <dgm:cxn modelId="{C15F2FD4-3D06-4E45-8967-926BF54656AD}" type="presParOf" srcId="{9E8D3BDA-4E6F-4A4F-AD5C-EF0CDD258CE8}" destId="{F1CD4DFA-3268-4935-B5AF-EFCB619B0F53}" srcOrd="0" destOrd="0" presId="urn:microsoft.com/office/officeart/2005/8/layout/orgChart1"/>
    <dgm:cxn modelId="{4A8ED420-1586-4020-B70A-96ADFE253B60}" type="presParOf" srcId="{F1CD4DFA-3268-4935-B5AF-EFCB619B0F53}" destId="{3E94CCA7-F356-4084-9B8D-23D0E7DB80BD}" srcOrd="0" destOrd="0" presId="urn:microsoft.com/office/officeart/2005/8/layout/orgChart1"/>
    <dgm:cxn modelId="{7A5ACF4C-BFF1-456F-8BA4-3844CBCF33FA}" type="presParOf" srcId="{F1CD4DFA-3268-4935-B5AF-EFCB619B0F53}" destId="{0C432908-FBA4-419D-8DE2-18870B8CA2A7}" srcOrd="1" destOrd="0" presId="urn:microsoft.com/office/officeart/2005/8/layout/orgChart1"/>
    <dgm:cxn modelId="{1FE886E5-57A1-41F4-BDFA-B9E61629692C}" type="presParOf" srcId="{9E8D3BDA-4E6F-4A4F-AD5C-EF0CDD258CE8}" destId="{80AD6DBA-2EB6-47DE-8CD3-9080926FEAC7}" srcOrd="1" destOrd="0" presId="urn:microsoft.com/office/officeart/2005/8/layout/orgChart1"/>
    <dgm:cxn modelId="{D5D47BB2-8C16-41F0-A8B4-66BDBD50DFBA}" type="presParOf" srcId="{80AD6DBA-2EB6-47DE-8CD3-9080926FEAC7}" destId="{4FDC4536-2122-405E-AF3D-E8D2CC018F0A}" srcOrd="0" destOrd="0" presId="urn:microsoft.com/office/officeart/2005/8/layout/orgChart1"/>
    <dgm:cxn modelId="{8C635130-3620-4F78-9065-4651055AF5EB}" type="presParOf" srcId="{80AD6DBA-2EB6-47DE-8CD3-9080926FEAC7}" destId="{A37F3D52-9F40-4750-8F95-F2E79DB1CE89}" srcOrd="1" destOrd="0" presId="urn:microsoft.com/office/officeart/2005/8/layout/orgChart1"/>
    <dgm:cxn modelId="{4A912002-2EDF-4EAF-B2E7-077CFED9F9EC}" type="presParOf" srcId="{A37F3D52-9F40-4750-8F95-F2E79DB1CE89}" destId="{E401A57F-89C9-46CF-925C-1BAA6A3A6A95}" srcOrd="0" destOrd="0" presId="urn:microsoft.com/office/officeart/2005/8/layout/orgChart1"/>
    <dgm:cxn modelId="{1F9AD372-D91D-4DA8-A22E-CEB766FF7BC5}" type="presParOf" srcId="{E401A57F-89C9-46CF-925C-1BAA6A3A6A95}" destId="{6CE34CB3-E94C-44DB-AAE6-2E2DD9BF41B9}" srcOrd="0" destOrd="0" presId="urn:microsoft.com/office/officeart/2005/8/layout/orgChart1"/>
    <dgm:cxn modelId="{112FC965-CA14-4F89-BEEF-B689D7806A31}" type="presParOf" srcId="{E401A57F-89C9-46CF-925C-1BAA6A3A6A95}" destId="{49F45375-8691-452D-8648-DD4FEE42D4A4}" srcOrd="1" destOrd="0" presId="urn:microsoft.com/office/officeart/2005/8/layout/orgChart1"/>
    <dgm:cxn modelId="{CA18A0D9-4AB3-41E5-8463-F06408E40B01}" type="presParOf" srcId="{A37F3D52-9F40-4750-8F95-F2E79DB1CE89}" destId="{BC5F7731-0162-4555-9388-0280E32E318E}" srcOrd="1" destOrd="0" presId="urn:microsoft.com/office/officeart/2005/8/layout/orgChart1"/>
    <dgm:cxn modelId="{73375B08-C536-4969-81C1-26EA59D87B83}" type="presParOf" srcId="{A37F3D52-9F40-4750-8F95-F2E79DB1CE89}" destId="{48177774-6439-49AF-942C-7E72FC4083ED}" srcOrd="2" destOrd="0" presId="urn:microsoft.com/office/officeart/2005/8/layout/orgChart1"/>
    <dgm:cxn modelId="{A6AE7D76-DC16-4E2E-B320-4B37984C333F}" type="presParOf" srcId="{80AD6DBA-2EB6-47DE-8CD3-9080926FEAC7}" destId="{F4A302AD-304D-468A-895A-774005F6C4CF}" srcOrd="2" destOrd="0" presId="urn:microsoft.com/office/officeart/2005/8/layout/orgChart1"/>
    <dgm:cxn modelId="{40D9BC53-962B-4E6D-BD75-460BAFE081AB}" type="presParOf" srcId="{80AD6DBA-2EB6-47DE-8CD3-9080926FEAC7}" destId="{A05DF9C3-0B55-4100-8F9C-391DF4F5229E}" srcOrd="3" destOrd="0" presId="urn:microsoft.com/office/officeart/2005/8/layout/orgChart1"/>
    <dgm:cxn modelId="{AC689C8B-E0B1-4CED-BC7A-0E4A724F3611}" type="presParOf" srcId="{A05DF9C3-0B55-4100-8F9C-391DF4F5229E}" destId="{1425D6B8-2522-4702-AC2C-BDE0529D93BC}" srcOrd="0" destOrd="0" presId="urn:microsoft.com/office/officeart/2005/8/layout/orgChart1"/>
    <dgm:cxn modelId="{698FAFF9-C7A6-473E-B8EB-B230A1C2DBEF}" type="presParOf" srcId="{1425D6B8-2522-4702-AC2C-BDE0529D93BC}" destId="{5CC86A10-AD29-42ED-95D0-E0DB7ADFD735}" srcOrd="0" destOrd="0" presId="urn:microsoft.com/office/officeart/2005/8/layout/orgChart1"/>
    <dgm:cxn modelId="{2E3F6D7B-DE30-4A92-91F0-EC6275BFE7AB}" type="presParOf" srcId="{1425D6B8-2522-4702-AC2C-BDE0529D93BC}" destId="{B2CEF045-0590-4FA1-A9E7-B5B9A0E8B40F}" srcOrd="1" destOrd="0" presId="urn:microsoft.com/office/officeart/2005/8/layout/orgChart1"/>
    <dgm:cxn modelId="{0AAE4C6E-DCC0-4525-9340-2EED3466A351}" type="presParOf" srcId="{A05DF9C3-0B55-4100-8F9C-391DF4F5229E}" destId="{856D66AF-A747-46C3-BCAF-F9E771FA80DC}" srcOrd="1" destOrd="0" presId="urn:microsoft.com/office/officeart/2005/8/layout/orgChart1"/>
    <dgm:cxn modelId="{8CC95A13-EAF3-44AA-81A9-18C25A019A3D}" type="presParOf" srcId="{A05DF9C3-0B55-4100-8F9C-391DF4F5229E}" destId="{D4624A9B-F50D-4BFE-82CD-583076A0815B}" srcOrd="2" destOrd="0" presId="urn:microsoft.com/office/officeart/2005/8/layout/orgChart1"/>
    <dgm:cxn modelId="{F187FC95-B3B4-4FA6-834B-3799DE0912CB}" type="presParOf" srcId="{80AD6DBA-2EB6-47DE-8CD3-9080926FEAC7}" destId="{AA0D0526-C1E6-4234-8FAF-EEB3789CBB8E}" srcOrd="4" destOrd="0" presId="urn:microsoft.com/office/officeart/2005/8/layout/orgChart1"/>
    <dgm:cxn modelId="{7A817197-94B3-4888-8CB0-0BEC53C7B45E}" type="presParOf" srcId="{80AD6DBA-2EB6-47DE-8CD3-9080926FEAC7}" destId="{312C33DF-DD9D-443A-AE70-1F725C4FA4B0}" srcOrd="5" destOrd="0" presId="urn:microsoft.com/office/officeart/2005/8/layout/orgChart1"/>
    <dgm:cxn modelId="{F0A11FEC-1A49-4FF7-B705-CC5DF8955890}" type="presParOf" srcId="{312C33DF-DD9D-443A-AE70-1F725C4FA4B0}" destId="{A42F8CEF-D401-4C7A-8A19-0C98D379D0D1}" srcOrd="0" destOrd="0" presId="urn:microsoft.com/office/officeart/2005/8/layout/orgChart1"/>
    <dgm:cxn modelId="{4761212C-33B4-4AE0-8C84-CD5B414D4682}" type="presParOf" srcId="{A42F8CEF-D401-4C7A-8A19-0C98D379D0D1}" destId="{549DF242-522A-4FCB-BD91-845BF33763A0}" srcOrd="0" destOrd="0" presId="urn:microsoft.com/office/officeart/2005/8/layout/orgChart1"/>
    <dgm:cxn modelId="{A1A00062-5043-4C14-8FA5-38C0270ED082}" type="presParOf" srcId="{A42F8CEF-D401-4C7A-8A19-0C98D379D0D1}" destId="{1B139225-935E-40F9-AB50-A792D06E8A91}" srcOrd="1" destOrd="0" presId="urn:microsoft.com/office/officeart/2005/8/layout/orgChart1"/>
    <dgm:cxn modelId="{4CC1D140-BC8A-4682-BFCA-3DD978C0A611}" type="presParOf" srcId="{312C33DF-DD9D-443A-AE70-1F725C4FA4B0}" destId="{A11D3015-A34A-4FF4-87C2-057DD256FD3A}" srcOrd="1" destOrd="0" presId="urn:microsoft.com/office/officeart/2005/8/layout/orgChart1"/>
    <dgm:cxn modelId="{DD9EA56A-C679-46A7-BD4B-00CD4CEA166E}" type="presParOf" srcId="{312C33DF-DD9D-443A-AE70-1F725C4FA4B0}" destId="{6671A608-7E33-4DF6-9AEB-812F94136299}" srcOrd="2" destOrd="0" presId="urn:microsoft.com/office/officeart/2005/8/layout/orgChart1"/>
    <dgm:cxn modelId="{F83E6A76-B89B-4CB5-959C-CB8F77C8F135}" type="presParOf" srcId="{80AD6DBA-2EB6-47DE-8CD3-9080926FEAC7}" destId="{A35AE005-2DB9-407C-9F98-30393FC269B5}" srcOrd="6" destOrd="0" presId="urn:microsoft.com/office/officeart/2005/8/layout/orgChart1"/>
    <dgm:cxn modelId="{EC6C6EBD-9D52-470A-A656-3A23D4FF0092}" type="presParOf" srcId="{80AD6DBA-2EB6-47DE-8CD3-9080926FEAC7}" destId="{8D1952BF-292B-4D19-BD91-0CDD4BBA81B5}" srcOrd="7" destOrd="0" presId="urn:microsoft.com/office/officeart/2005/8/layout/orgChart1"/>
    <dgm:cxn modelId="{AE6335D2-E9A1-4080-8524-3EEB27DA158B}" type="presParOf" srcId="{8D1952BF-292B-4D19-BD91-0CDD4BBA81B5}" destId="{8A018AA2-C21A-466E-833B-8273D1AB7FF2}" srcOrd="0" destOrd="0" presId="urn:microsoft.com/office/officeart/2005/8/layout/orgChart1"/>
    <dgm:cxn modelId="{0D355143-6A51-40C8-8B98-D91F29B54C27}" type="presParOf" srcId="{8A018AA2-C21A-466E-833B-8273D1AB7FF2}" destId="{9DF6ABAD-356F-4531-98C5-08ECEFB691E0}" srcOrd="0" destOrd="0" presId="urn:microsoft.com/office/officeart/2005/8/layout/orgChart1"/>
    <dgm:cxn modelId="{CBAA1765-9C58-4AD1-9918-F404373E79B9}" type="presParOf" srcId="{8A018AA2-C21A-466E-833B-8273D1AB7FF2}" destId="{2EDB6C4F-D166-4C11-A841-B4B0BAA9A997}" srcOrd="1" destOrd="0" presId="urn:microsoft.com/office/officeart/2005/8/layout/orgChart1"/>
    <dgm:cxn modelId="{1D489EDF-F501-43F0-BAF9-DFB3DBB54020}" type="presParOf" srcId="{8D1952BF-292B-4D19-BD91-0CDD4BBA81B5}" destId="{227615B4-2609-4E2A-A40B-7D0B0CB59225}" srcOrd="1" destOrd="0" presId="urn:microsoft.com/office/officeart/2005/8/layout/orgChart1"/>
    <dgm:cxn modelId="{BB7077DD-531E-4E83-B3B7-ECBE53287D31}" type="presParOf" srcId="{8D1952BF-292B-4D19-BD91-0CDD4BBA81B5}" destId="{824693DF-49ED-44D4-8FE9-8BB8D8AB8A6D}" srcOrd="2" destOrd="0" presId="urn:microsoft.com/office/officeart/2005/8/layout/orgChart1"/>
    <dgm:cxn modelId="{ADEE7610-B461-43D4-82D7-FC49A9441C0D}" type="presParOf" srcId="{80AD6DBA-2EB6-47DE-8CD3-9080926FEAC7}" destId="{1EE11E57-6B98-4F2C-A7C1-7330518E352A}" srcOrd="8" destOrd="0" presId="urn:microsoft.com/office/officeart/2005/8/layout/orgChart1"/>
    <dgm:cxn modelId="{E68D6DAE-97BD-436D-9410-0B5D8FA8BBBC}" type="presParOf" srcId="{80AD6DBA-2EB6-47DE-8CD3-9080926FEAC7}" destId="{AEC7DD09-7705-4138-95C6-551F586D9DFB}" srcOrd="9" destOrd="0" presId="urn:microsoft.com/office/officeart/2005/8/layout/orgChart1"/>
    <dgm:cxn modelId="{CD717D29-F1AB-4570-9AE9-ADB89DB5902F}" type="presParOf" srcId="{AEC7DD09-7705-4138-95C6-551F586D9DFB}" destId="{94CD4746-D1D1-4B3F-A6C6-D4BE1F1AC257}" srcOrd="0" destOrd="0" presId="urn:microsoft.com/office/officeart/2005/8/layout/orgChart1"/>
    <dgm:cxn modelId="{DE693AEE-CCDF-4050-8A79-147DB22804EC}" type="presParOf" srcId="{94CD4746-D1D1-4B3F-A6C6-D4BE1F1AC257}" destId="{45E96A9E-53EA-47A2-9C61-B7F2D5839600}" srcOrd="0" destOrd="0" presId="urn:microsoft.com/office/officeart/2005/8/layout/orgChart1"/>
    <dgm:cxn modelId="{E66DACC7-9D8C-4981-A5DF-97089B8424B0}" type="presParOf" srcId="{94CD4746-D1D1-4B3F-A6C6-D4BE1F1AC257}" destId="{E33D9EAC-ADCF-4A48-889F-BA13E4F364BA}" srcOrd="1" destOrd="0" presId="urn:microsoft.com/office/officeart/2005/8/layout/orgChart1"/>
    <dgm:cxn modelId="{D034AD99-1CFC-4DFF-870D-B64B46856BC0}" type="presParOf" srcId="{AEC7DD09-7705-4138-95C6-551F586D9DFB}" destId="{B87DD5ED-362D-41F4-87CF-AD9D87B66990}" srcOrd="1" destOrd="0" presId="urn:microsoft.com/office/officeart/2005/8/layout/orgChart1"/>
    <dgm:cxn modelId="{0848126E-ECBD-46E1-BC5B-AF1F5E44398E}" type="presParOf" srcId="{AEC7DD09-7705-4138-95C6-551F586D9DFB}" destId="{CC1D8C48-2E25-48C6-9795-4646F3078DDC}" srcOrd="2" destOrd="0" presId="urn:microsoft.com/office/officeart/2005/8/layout/orgChart1"/>
    <dgm:cxn modelId="{A30FD4C7-1493-4448-A75E-B924DDB9E531}" type="presParOf" srcId="{80AD6DBA-2EB6-47DE-8CD3-9080926FEAC7}" destId="{AA19FCFF-C11B-4B45-BBD1-299BA0AC8C45}" srcOrd="10" destOrd="0" presId="urn:microsoft.com/office/officeart/2005/8/layout/orgChart1"/>
    <dgm:cxn modelId="{BC0F57AC-10E9-48F9-BEA4-7FEDD0DBF4E1}" type="presParOf" srcId="{80AD6DBA-2EB6-47DE-8CD3-9080926FEAC7}" destId="{F2AD25C8-2A4D-40BC-A133-0BAD447E1234}" srcOrd="11" destOrd="0" presId="urn:microsoft.com/office/officeart/2005/8/layout/orgChart1"/>
    <dgm:cxn modelId="{D6869A2C-9F4B-41FE-98F3-6BCEE4CF5DED}" type="presParOf" srcId="{F2AD25C8-2A4D-40BC-A133-0BAD447E1234}" destId="{20381E5F-1EF6-4A09-A81C-11D0823D19D0}" srcOrd="0" destOrd="0" presId="urn:microsoft.com/office/officeart/2005/8/layout/orgChart1"/>
    <dgm:cxn modelId="{0E9908CD-4EB6-44A1-8EAF-11FF13253C1B}" type="presParOf" srcId="{20381E5F-1EF6-4A09-A81C-11D0823D19D0}" destId="{14130059-F0EC-4235-B3AA-CFE814F9ED65}" srcOrd="0" destOrd="0" presId="urn:microsoft.com/office/officeart/2005/8/layout/orgChart1"/>
    <dgm:cxn modelId="{BA330578-1307-4A8B-BAFD-C215F1B9799C}" type="presParOf" srcId="{20381E5F-1EF6-4A09-A81C-11D0823D19D0}" destId="{3B269234-311C-4945-9687-10F986101673}" srcOrd="1" destOrd="0" presId="urn:microsoft.com/office/officeart/2005/8/layout/orgChart1"/>
    <dgm:cxn modelId="{D7349C04-0048-4874-B0C7-467D7D960435}" type="presParOf" srcId="{F2AD25C8-2A4D-40BC-A133-0BAD447E1234}" destId="{F9E3EE2E-CDBC-4470-9613-A41DB6D70737}" srcOrd="1" destOrd="0" presId="urn:microsoft.com/office/officeart/2005/8/layout/orgChart1"/>
    <dgm:cxn modelId="{CB5E2FA0-A539-4F4E-866E-F55A696D5752}" type="presParOf" srcId="{F2AD25C8-2A4D-40BC-A133-0BAD447E1234}" destId="{4D42CCDA-6E86-4593-AE12-7147F470D2FC}" srcOrd="2" destOrd="0" presId="urn:microsoft.com/office/officeart/2005/8/layout/orgChart1"/>
    <dgm:cxn modelId="{77DA7B01-E0C2-4CE3-BDB6-FBAF340C1FBD}" type="presParOf" srcId="{9E8D3BDA-4E6F-4A4F-AD5C-EF0CDD258CE8}" destId="{351AD97B-2809-4239-9B8B-3AE344AD076A}" srcOrd="2" destOrd="0" presId="urn:microsoft.com/office/officeart/2005/8/layout/orgChart1"/>
    <dgm:cxn modelId="{EC255A61-CF5D-40DF-A23C-7A8690AAC128}" type="presParOf" srcId="{AEA81DA4-8E05-4986-A6EA-116D28FD6DF9}" destId="{EDE4AEF9-EFC8-4057-AB16-9D68DC34093B}" srcOrd="2" destOrd="0" presId="urn:microsoft.com/office/officeart/2005/8/layout/orgChart1"/>
    <dgm:cxn modelId="{73BD3D3F-52A4-446B-BBFA-97BD3BB0C0D8}" type="presParOf" srcId="{AEA81DA4-8E05-4986-A6EA-116D28FD6DF9}" destId="{C45BA560-27B2-46C8-AE72-037F5774344A}" srcOrd="3" destOrd="0" presId="urn:microsoft.com/office/officeart/2005/8/layout/orgChart1"/>
    <dgm:cxn modelId="{5035EB68-39AD-4364-953A-55402954EC0A}" type="presParOf" srcId="{C45BA560-27B2-46C8-AE72-037F5774344A}" destId="{1E759512-5C13-4A06-A382-3452381C9872}" srcOrd="0" destOrd="0" presId="urn:microsoft.com/office/officeart/2005/8/layout/orgChart1"/>
    <dgm:cxn modelId="{3288A4F8-4E0B-49CA-B2C8-D09D7EC4CB0B}" type="presParOf" srcId="{1E759512-5C13-4A06-A382-3452381C9872}" destId="{0E1B067C-30B6-4658-AA2F-0A53DE5CB6CA}" srcOrd="0" destOrd="0" presId="urn:microsoft.com/office/officeart/2005/8/layout/orgChart1"/>
    <dgm:cxn modelId="{82B31947-C115-426D-A0C4-CC935E11C708}" type="presParOf" srcId="{1E759512-5C13-4A06-A382-3452381C9872}" destId="{4D981044-B355-45E2-B7FF-8B8C8458E9DD}" srcOrd="1" destOrd="0" presId="urn:microsoft.com/office/officeart/2005/8/layout/orgChart1"/>
    <dgm:cxn modelId="{ACC9E6E3-A8DF-4AC7-985C-2C9C0353C22B}" type="presParOf" srcId="{C45BA560-27B2-46C8-AE72-037F5774344A}" destId="{15DBA4DD-383E-4D88-8260-6D5E0230F577}" srcOrd="1" destOrd="0" presId="urn:microsoft.com/office/officeart/2005/8/layout/orgChart1"/>
    <dgm:cxn modelId="{42F765C3-A45C-447C-BCEC-75FB17237657}" type="presParOf" srcId="{15DBA4DD-383E-4D88-8260-6D5E0230F577}" destId="{EAAED40E-F7B1-4AB4-9771-F704657AD716}" srcOrd="0" destOrd="0" presId="urn:microsoft.com/office/officeart/2005/8/layout/orgChart1"/>
    <dgm:cxn modelId="{4620D9D2-B16D-4869-905E-EDF8A718642E}" type="presParOf" srcId="{15DBA4DD-383E-4D88-8260-6D5E0230F577}" destId="{66F7A775-4F5E-4EA9-9AFD-6AEC79A11E88}" srcOrd="1" destOrd="0" presId="urn:microsoft.com/office/officeart/2005/8/layout/orgChart1"/>
    <dgm:cxn modelId="{10B5041F-5BEE-4E69-B333-87284A8B1858}" type="presParOf" srcId="{66F7A775-4F5E-4EA9-9AFD-6AEC79A11E88}" destId="{8B519D2F-9F1E-4D62-A9E5-7F50295BD46E}" srcOrd="0" destOrd="0" presId="urn:microsoft.com/office/officeart/2005/8/layout/orgChart1"/>
    <dgm:cxn modelId="{0863A122-4E52-4066-B3E7-6B5F70A5742C}" type="presParOf" srcId="{8B519D2F-9F1E-4D62-A9E5-7F50295BD46E}" destId="{3D9D7D4C-F3E3-48C1-961B-CF7953CEBB47}" srcOrd="0" destOrd="0" presId="urn:microsoft.com/office/officeart/2005/8/layout/orgChart1"/>
    <dgm:cxn modelId="{A232BB02-C6E1-4BAD-9BC4-95F81EA8D1AF}" type="presParOf" srcId="{8B519D2F-9F1E-4D62-A9E5-7F50295BD46E}" destId="{2C3BD972-A2A6-4D7E-A0C8-25C47911FDC7}" srcOrd="1" destOrd="0" presId="urn:microsoft.com/office/officeart/2005/8/layout/orgChart1"/>
    <dgm:cxn modelId="{45DADE66-C4E7-4824-9807-3CA342297DF6}" type="presParOf" srcId="{66F7A775-4F5E-4EA9-9AFD-6AEC79A11E88}" destId="{7AC55908-E7BE-49F2-B465-B41D9853795D}" srcOrd="1" destOrd="0" presId="urn:microsoft.com/office/officeart/2005/8/layout/orgChart1"/>
    <dgm:cxn modelId="{6356506D-097D-477E-A23A-BF54EA74FB5D}" type="presParOf" srcId="{66F7A775-4F5E-4EA9-9AFD-6AEC79A11E88}" destId="{45B937D3-D346-4336-9EDC-8F77A923D017}" srcOrd="2" destOrd="0" presId="urn:microsoft.com/office/officeart/2005/8/layout/orgChart1"/>
    <dgm:cxn modelId="{87012276-0B1C-4BD6-8AB7-AB44F480EA61}" type="presParOf" srcId="{15DBA4DD-383E-4D88-8260-6D5E0230F577}" destId="{7C0341AD-1CCF-49DE-B1C3-3D0067C9F8FE}" srcOrd="2" destOrd="0" presId="urn:microsoft.com/office/officeart/2005/8/layout/orgChart1"/>
    <dgm:cxn modelId="{8C999C1E-3A2E-41DB-A461-F42C3E08CD60}" type="presParOf" srcId="{15DBA4DD-383E-4D88-8260-6D5E0230F577}" destId="{75DCDEF4-177A-4539-BB47-B7B4BB74810D}" srcOrd="3" destOrd="0" presId="urn:microsoft.com/office/officeart/2005/8/layout/orgChart1"/>
    <dgm:cxn modelId="{817C6179-E122-4845-87E0-317A36AB82F1}" type="presParOf" srcId="{75DCDEF4-177A-4539-BB47-B7B4BB74810D}" destId="{CDD4F873-AAE8-4E9E-B89C-9E2BC0CA884F}" srcOrd="0" destOrd="0" presId="urn:microsoft.com/office/officeart/2005/8/layout/orgChart1"/>
    <dgm:cxn modelId="{A20BD219-F244-4203-9C59-BB565FDA065A}" type="presParOf" srcId="{CDD4F873-AAE8-4E9E-B89C-9E2BC0CA884F}" destId="{286A2AC4-D66E-4DF0-93DA-CD97CB1CDB5C}" srcOrd="0" destOrd="0" presId="urn:microsoft.com/office/officeart/2005/8/layout/orgChart1"/>
    <dgm:cxn modelId="{F91BD236-92BB-429E-A448-E2FB181000DD}" type="presParOf" srcId="{CDD4F873-AAE8-4E9E-B89C-9E2BC0CA884F}" destId="{44A7125B-B012-4177-9BA0-B8A309102071}" srcOrd="1" destOrd="0" presId="urn:microsoft.com/office/officeart/2005/8/layout/orgChart1"/>
    <dgm:cxn modelId="{B439827C-59D3-4270-BF87-AEDC75525E80}" type="presParOf" srcId="{75DCDEF4-177A-4539-BB47-B7B4BB74810D}" destId="{A4773591-B719-4633-A7EB-2F6D2845D8EC}" srcOrd="1" destOrd="0" presId="urn:microsoft.com/office/officeart/2005/8/layout/orgChart1"/>
    <dgm:cxn modelId="{4F924E0D-FEB7-4A8F-B095-C40518897B95}" type="presParOf" srcId="{75DCDEF4-177A-4539-BB47-B7B4BB74810D}" destId="{91792659-CCE1-4CB8-A45A-6E171591D54A}" srcOrd="2" destOrd="0" presId="urn:microsoft.com/office/officeart/2005/8/layout/orgChart1"/>
    <dgm:cxn modelId="{81D63E7F-AFD0-454F-9E0D-4D67D6BD2763}" type="presParOf" srcId="{15DBA4DD-383E-4D88-8260-6D5E0230F577}" destId="{0BBDC5A0-9E58-4D15-84E7-FDE70E5D795C}" srcOrd="4" destOrd="0" presId="urn:microsoft.com/office/officeart/2005/8/layout/orgChart1"/>
    <dgm:cxn modelId="{3F884D27-7000-482F-BFE5-6DE6CD0132B4}" type="presParOf" srcId="{15DBA4DD-383E-4D88-8260-6D5E0230F577}" destId="{9872D373-BBA3-4165-AA26-18E5457EB8E3}" srcOrd="5" destOrd="0" presId="urn:microsoft.com/office/officeart/2005/8/layout/orgChart1"/>
    <dgm:cxn modelId="{5B56A023-D402-41A1-B03B-360BDB92D619}" type="presParOf" srcId="{9872D373-BBA3-4165-AA26-18E5457EB8E3}" destId="{89F45510-A7A9-4DE6-96B0-6CE626DA6913}" srcOrd="0" destOrd="0" presId="urn:microsoft.com/office/officeart/2005/8/layout/orgChart1"/>
    <dgm:cxn modelId="{BC1760E5-A7BD-4F0A-BCEF-829B2FD6E548}" type="presParOf" srcId="{89F45510-A7A9-4DE6-96B0-6CE626DA6913}" destId="{4CB80144-7001-4D4C-B360-D88A01DD7B4C}" srcOrd="0" destOrd="0" presId="urn:microsoft.com/office/officeart/2005/8/layout/orgChart1"/>
    <dgm:cxn modelId="{939249A7-4097-4EB6-9CEA-77F1DDFA703F}" type="presParOf" srcId="{89F45510-A7A9-4DE6-96B0-6CE626DA6913}" destId="{5FBEC36D-DFDB-42B7-829B-D88EE9CD5FFB}" srcOrd="1" destOrd="0" presId="urn:microsoft.com/office/officeart/2005/8/layout/orgChart1"/>
    <dgm:cxn modelId="{5BC1162C-8D87-4EB0-91C5-BC718488D7FA}" type="presParOf" srcId="{9872D373-BBA3-4165-AA26-18E5457EB8E3}" destId="{C6C32C90-F7F3-4AFA-B019-2CA08CD242E4}" srcOrd="1" destOrd="0" presId="urn:microsoft.com/office/officeart/2005/8/layout/orgChart1"/>
    <dgm:cxn modelId="{239C08F3-6374-454F-9F61-28872CBC4B7A}" type="presParOf" srcId="{9872D373-BBA3-4165-AA26-18E5457EB8E3}" destId="{6474D1E1-8B7A-422B-9D53-1275FB9A615E}" srcOrd="2" destOrd="0" presId="urn:microsoft.com/office/officeart/2005/8/layout/orgChart1"/>
    <dgm:cxn modelId="{84FA5809-8D74-4D4E-80F4-6FA3C05CED09}" type="presParOf" srcId="{15DBA4DD-383E-4D88-8260-6D5E0230F577}" destId="{0AA2F037-6D77-4AB9-A0A2-2A9D57F2868C}" srcOrd="6" destOrd="0" presId="urn:microsoft.com/office/officeart/2005/8/layout/orgChart1"/>
    <dgm:cxn modelId="{5C033CFA-900F-4944-B9BC-046F6D3E97BF}" type="presParOf" srcId="{15DBA4DD-383E-4D88-8260-6D5E0230F577}" destId="{2F187EA2-AAC7-41B8-BE5A-5895A755E313}" srcOrd="7" destOrd="0" presId="urn:microsoft.com/office/officeart/2005/8/layout/orgChart1"/>
    <dgm:cxn modelId="{CFCA1485-BE48-480B-896C-BB33DF0A9626}" type="presParOf" srcId="{2F187EA2-AAC7-41B8-BE5A-5895A755E313}" destId="{DFCC3CCC-C540-4917-929D-D6E61EEB31F5}" srcOrd="0" destOrd="0" presId="urn:microsoft.com/office/officeart/2005/8/layout/orgChart1"/>
    <dgm:cxn modelId="{D40EDE3A-0660-4B9E-8753-469F39E7738D}" type="presParOf" srcId="{DFCC3CCC-C540-4917-929D-D6E61EEB31F5}" destId="{A4BD7E57-7966-4473-BFAF-E20F8FFD40D3}" srcOrd="0" destOrd="0" presId="urn:microsoft.com/office/officeart/2005/8/layout/orgChart1"/>
    <dgm:cxn modelId="{84C24319-550B-4EB5-9C2C-97FC40F0DEC5}" type="presParOf" srcId="{DFCC3CCC-C540-4917-929D-D6E61EEB31F5}" destId="{A2F0A8A2-922C-4F8D-AF01-AE47E8E38E2D}" srcOrd="1" destOrd="0" presId="urn:microsoft.com/office/officeart/2005/8/layout/orgChart1"/>
    <dgm:cxn modelId="{71F76BCD-7F00-4622-8D97-F60ABECE23CC}" type="presParOf" srcId="{2F187EA2-AAC7-41B8-BE5A-5895A755E313}" destId="{00CFD4A4-CBC9-43C4-9687-338DAC171914}" srcOrd="1" destOrd="0" presId="urn:microsoft.com/office/officeart/2005/8/layout/orgChart1"/>
    <dgm:cxn modelId="{AFB8E74B-5B67-4A67-837B-9FB6B1289BC2}" type="presParOf" srcId="{2F187EA2-AAC7-41B8-BE5A-5895A755E313}" destId="{F25D75DE-1948-49C3-A1C7-EE5C16182708}" srcOrd="2" destOrd="0" presId="urn:microsoft.com/office/officeart/2005/8/layout/orgChart1"/>
    <dgm:cxn modelId="{5FC5E7F9-90C5-4CF5-93F8-E17DE2FC0EB0}" type="presParOf" srcId="{15DBA4DD-383E-4D88-8260-6D5E0230F577}" destId="{DEE554DB-BF10-4B0E-8B69-5CC62E218C5D}" srcOrd="8" destOrd="0" presId="urn:microsoft.com/office/officeart/2005/8/layout/orgChart1"/>
    <dgm:cxn modelId="{897F1452-1BB4-4347-948E-E615E8CE30A5}" type="presParOf" srcId="{15DBA4DD-383E-4D88-8260-6D5E0230F577}" destId="{0672E6AD-918D-4CCA-8C53-90CAAB26C0E6}" srcOrd="9" destOrd="0" presId="urn:microsoft.com/office/officeart/2005/8/layout/orgChart1"/>
    <dgm:cxn modelId="{66E6FC47-7BE0-409A-AAC5-0D35DF657797}" type="presParOf" srcId="{0672E6AD-918D-4CCA-8C53-90CAAB26C0E6}" destId="{0FDC3F04-37EC-4947-A6F7-00B40E45738E}" srcOrd="0" destOrd="0" presId="urn:microsoft.com/office/officeart/2005/8/layout/orgChart1"/>
    <dgm:cxn modelId="{E8B38BFF-B091-4517-977B-259F737A49B4}" type="presParOf" srcId="{0FDC3F04-37EC-4947-A6F7-00B40E45738E}" destId="{F39909DB-79ED-43FF-8315-24A1FB76AE34}" srcOrd="0" destOrd="0" presId="urn:microsoft.com/office/officeart/2005/8/layout/orgChart1"/>
    <dgm:cxn modelId="{DE0F0DE1-1F6C-4347-A6B8-C3C7F71B86A4}" type="presParOf" srcId="{0FDC3F04-37EC-4947-A6F7-00B40E45738E}" destId="{1EC953AF-BD6E-4243-994D-511ABD2CDDCF}" srcOrd="1" destOrd="0" presId="urn:microsoft.com/office/officeart/2005/8/layout/orgChart1"/>
    <dgm:cxn modelId="{556723B6-8A9E-4D89-B790-CACCCC804FC5}" type="presParOf" srcId="{0672E6AD-918D-4CCA-8C53-90CAAB26C0E6}" destId="{3D8AA35E-46A1-494E-9DED-B0C1909F1677}" srcOrd="1" destOrd="0" presId="urn:microsoft.com/office/officeart/2005/8/layout/orgChart1"/>
    <dgm:cxn modelId="{597C2B08-18E4-4E0B-A521-A00AC69DAF0E}" type="presParOf" srcId="{0672E6AD-918D-4CCA-8C53-90CAAB26C0E6}" destId="{F943FB15-8AA7-4C51-853B-B83F99494633}" srcOrd="2" destOrd="0" presId="urn:microsoft.com/office/officeart/2005/8/layout/orgChart1"/>
    <dgm:cxn modelId="{FD03313C-C500-4B4D-8460-02B1D24A1324}" type="presParOf" srcId="{15DBA4DD-383E-4D88-8260-6D5E0230F577}" destId="{669968DB-6EA4-4275-8F99-BFE23688C610}" srcOrd="10" destOrd="0" presId="urn:microsoft.com/office/officeart/2005/8/layout/orgChart1"/>
    <dgm:cxn modelId="{62D09F48-B136-4B65-AC0C-2EA145FEC7F9}" type="presParOf" srcId="{15DBA4DD-383E-4D88-8260-6D5E0230F577}" destId="{CD7612C8-0F54-461E-A8AE-193E9E5D67EE}" srcOrd="11" destOrd="0" presId="urn:microsoft.com/office/officeart/2005/8/layout/orgChart1"/>
    <dgm:cxn modelId="{3F94F26B-7F2D-42BA-A579-B8DC5C776758}" type="presParOf" srcId="{CD7612C8-0F54-461E-A8AE-193E9E5D67EE}" destId="{55E83D9A-A8CB-49EF-9DB8-87B38F8A9C3D}" srcOrd="0" destOrd="0" presId="urn:microsoft.com/office/officeart/2005/8/layout/orgChart1"/>
    <dgm:cxn modelId="{50E2C398-0163-4F7B-A3AA-B37F37E60A7A}" type="presParOf" srcId="{55E83D9A-A8CB-49EF-9DB8-87B38F8A9C3D}" destId="{351BE564-9D6B-4CBB-ACAA-47349DE79055}" srcOrd="0" destOrd="0" presId="urn:microsoft.com/office/officeart/2005/8/layout/orgChart1"/>
    <dgm:cxn modelId="{D4301154-DAFB-488A-8EAB-D38B376E31A0}" type="presParOf" srcId="{55E83D9A-A8CB-49EF-9DB8-87B38F8A9C3D}" destId="{4FF1A14B-952C-4B2A-A913-14B979C709DA}" srcOrd="1" destOrd="0" presId="urn:microsoft.com/office/officeart/2005/8/layout/orgChart1"/>
    <dgm:cxn modelId="{77173B29-8089-418B-87CA-9D76A0F88C99}" type="presParOf" srcId="{CD7612C8-0F54-461E-A8AE-193E9E5D67EE}" destId="{1121E670-B9EC-4180-A9FB-7DBE94FF3B3D}" srcOrd="1" destOrd="0" presId="urn:microsoft.com/office/officeart/2005/8/layout/orgChart1"/>
    <dgm:cxn modelId="{EAAAEC0F-E403-4088-8929-A8AFAA1F7CF2}" type="presParOf" srcId="{CD7612C8-0F54-461E-A8AE-193E9E5D67EE}" destId="{E8B2DDEB-82AD-4E89-95EC-66A572330EFA}" srcOrd="2" destOrd="0" presId="urn:microsoft.com/office/officeart/2005/8/layout/orgChart1"/>
    <dgm:cxn modelId="{FD769DA1-B714-4939-9A8D-41D2DEE9977F}" type="presParOf" srcId="{C45BA560-27B2-46C8-AE72-037F5774344A}" destId="{0AACBF80-B0C5-449C-975C-68592EC6BA1F}" srcOrd="2" destOrd="0" presId="urn:microsoft.com/office/officeart/2005/8/layout/orgChart1"/>
    <dgm:cxn modelId="{09FD464F-96B2-4B0F-B581-D375D16D44EB}" type="presParOf" srcId="{AEA81DA4-8E05-4986-A6EA-116D28FD6DF9}" destId="{9F5F822D-5072-4484-A02D-350569CBF253}" srcOrd="4" destOrd="0" presId="urn:microsoft.com/office/officeart/2005/8/layout/orgChart1"/>
    <dgm:cxn modelId="{5BCFA5D5-AB88-43ED-BD47-589E7A231F1D}" type="presParOf" srcId="{AEA81DA4-8E05-4986-A6EA-116D28FD6DF9}" destId="{B2684643-F6E5-4BB4-B6BF-FDD1A4F8EC03}" srcOrd="5" destOrd="0" presId="urn:microsoft.com/office/officeart/2005/8/layout/orgChart1"/>
    <dgm:cxn modelId="{93024056-192A-418F-8BCE-50E317E6A42E}" type="presParOf" srcId="{B2684643-F6E5-4BB4-B6BF-FDD1A4F8EC03}" destId="{B0F2679F-7989-4811-98C7-93B16DE95AE8}" srcOrd="0" destOrd="0" presId="urn:microsoft.com/office/officeart/2005/8/layout/orgChart1"/>
    <dgm:cxn modelId="{3411F3BA-695D-479E-9897-ADADDB0894DC}" type="presParOf" srcId="{B0F2679F-7989-4811-98C7-93B16DE95AE8}" destId="{8BE82D0B-C328-44F0-8D8D-68F28F6EF4EE}" srcOrd="0" destOrd="0" presId="urn:microsoft.com/office/officeart/2005/8/layout/orgChart1"/>
    <dgm:cxn modelId="{690C52BE-7545-4972-BC52-E919AAA55302}" type="presParOf" srcId="{B0F2679F-7989-4811-98C7-93B16DE95AE8}" destId="{27CEFD0D-4345-4E41-8825-572986CE997E}" srcOrd="1" destOrd="0" presId="urn:microsoft.com/office/officeart/2005/8/layout/orgChart1"/>
    <dgm:cxn modelId="{A836837A-9E25-403F-A872-06CB540830DE}" type="presParOf" srcId="{B2684643-F6E5-4BB4-B6BF-FDD1A4F8EC03}" destId="{E00CFEE1-978A-4BC9-BFC8-B7FC1DF494AC}" srcOrd="1" destOrd="0" presId="urn:microsoft.com/office/officeart/2005/8/layout/orgChart1"/>
    <dgm:cxn modelId="{72D5E9E4-4FC4-44B0-9629-8F70D81B194E}" type="presParOf" srcId="{E00CFEE1-978A-4BC9-BFC8-B7FC1DF494AC}" destId="{EDCB0251-F04F-4CB1-B92C-C53D46C02BC0}" srcOrd="0" destOrd="0" presId="urn:microsoft.com/office/officeart/2005/8/layout/orgChart1"/>
    <dgm:cxn modelId="{21EAF4A4-6C99-4337-997D-038FEDCFDFE9}" type="presParOf" srcId="{E00CFEE1-978A-4BC9-BFC8-B7FC1DF494AC}" destId="{7369AE9C-FCD4-4B30-A589-9AABFC1D2C3E}" srcOrd="1" destOrd="0" presId="urn:microsoft.com/office/officeart/2005/8/layout/orgChart1"/>
    <dgm:cxn modelId="{ECE47418-8313-4F7C-BE4E-D1885F23F67E}" type="presParOf" srcId="{7369AE9C-FCD4-4B30-A589-9AABFC1D2C3E}" destId="{D088AE72-C84B-47D9-B557-63BB183B6112}" srcOrd="0" destOrd="0" presId="urn:microsoft.com/office/officeart/2005/8/layout/orgChart1"/>
    <dgm:cxn modelId="{B143BA30-1AF8-4851-8077-A55AB0F52E34}" type="presParOf" srcId="{D088AE72-C84B-47D9-B557-63BB183B6112}" destId="{6DB96595-AFDA-494C-99E5-A536962B213C}" srcOrd="0" destOrd="0" presId="urn:microsoft.com/office/officeart/2005/8/layout/orgChart1"/>
    <dgm:cxn modelId="{DA2B705A-34A5-429C-9C93-E1E4FE8D56B3}" type="presParOf" srcId="{D088AE72-C84B-47D9-B557-63BB183B6112}" destId="{AACE5A1F-B75B-4ECD-BB21-30AA48FB88B4}" srcOrd="1" destOrd="0" presId="urn:microsoft.com/office/officeart/2005/8/layout/orgChart1"/>
    <dgm:cxn modelId="{36A4AD95-13B0-4680-ACC6-507E117C5FE3}" type="presParOf" srcId="{7369AE9C-FCD4-4B30-A589-9AABFC1D2C3E}" destId="{82B70B6E-84DC-45BF-BDBB-713ED6CE82FA}" srcOrd="1" destOrd="0" presId="urn:microsoft.com/office/officeart/2005/8/layout/orgChart1"/>
    <dgm:cxn modelId="{BE6B22BC-C10B-4AC5-B49A-FF212A1C3C4A}" type="presParOf" srcId="{7369AE9C-FCD4-4B30-A589-9AABFC1D2C3E}" destId="{324238C1-6590-41D3-8098-B58409927DBE}" srcOrd="2" destOrd="0" presId="urn:microsoft.com/office/officeart/2005/8/layout/orgChart1"/>
    <dgm:cxn modelId="{D7C58BFC-1107-490B-9E6F-76450E125C41}" type="presParOf" srcId="{E00CFEE1-978A-4BC9-BFC8-B7FC1DF494AC}" destId="{EA086D90-06B2-46F4-BD58-B66E998201BF}" srcOrd="2" destOrd="0" presId="urn:microsoft.com/office/officeart/2005/8/layout/orgChart1"/>
    <dgm:cxn modelId="{3949B961-8435-4E73-A60D-3CFA87992789}" type="presParOf" srcId="{E00CFEE1-978A-4BC9-BFC8-B7FC1DF494AC}" destId="{297A5887-EBE7-4B36-97E6-4C503C67814E}" srcOrd="3" destOrd="0" presId="urn:microsoft.com/office/officeart/2005/8/layout/orgChart1"/>
    <dgm:cxn modelId="{28A11482-927A-4C3E-AE69-87B0F87710DF}" type="presParOf" srcId="{297A5887-EBE7-4B36-97E6-4C503C67814E}" destId="{407EE8ED-D48E-401C-A8C8-BC3F3764E04E}" srcOrd="0" destOrd="0" presId="urn:microsoft.com/office/officeart/2005/8/layout/orgChart1"/>
    <dgm:cxn modelId="{44DC49EA-7776-4AE3-9CC2-BE5A129F10CC}" type="presParOf" srcId="{407EE8ED-D48E-401C-A8C8-BC3F3764E04E}" destId="{59CABD72-5022-4335-9542-870DCE7CB265}" srcOrd="0" destOrd="0" presId="urn:microsoft.com/office/officeart/2005/8/layout/orgChart1"/>
    <dgm:cxn modelId="{DB42EF57-24EF-4C6D-ABCC-06EED12B93C7}" type="presParOf" srcId="{407EE8ED-D48E-401C-A8C8-BC3F3764E04E}" destId="{2A7AF7D4-EDE8-488E-A32D-EC2B26975D61}" srcOrd="1" destOrd="0" presId="urn:microsoft.com/office/officeart/2005/8/layout/orgChart1"/>
    <dgm:cxn modelId="{D5B3CAF1-7433-473E-A37C-1CF0F4A502DA}" type="presParOf" srcId="{297A5887-EBE7-4B36-97E6-4C503C67814E}" destId="{126940F0-8524-4E1E-9BEC-5876A8CBE8BF}" srcOrd="1" destOrd="0" presId="urn:microsoft.com/office/officeart/2005/8/layout/orgChart1"/>
    <dgm:cxn modelId="{75E5532C-7161-4F20-B6A2-6513F2776D0F}" type="presParOf" srcId="{297A5887-EBE7-4B36-97E6-4C503C67814E}" destId="{FBCDA873-7757-48F2-A92B-32A6120D46F5}" srcOrd="2" destOrd="0" presId="urn:microsoft.com/office/officeart/2005/8/layout/orgChart1"/>
    <dgm:cxn modelId="{55F138C9-2280-4DD5-8FDB-8ADC10789398}" type="presParOf" srcId="{E00CFEE1-978A-4BC9-BFC8-B7FC1DF494AC}" destId="{A98420D4-DBBF-4F15-BAB2-325949AEBCFF}" srcOrd="4" destOrd="0" presId="urn:microsoft.com/office/officeart/2005/8/layout/orgChart1"/>
    <dgm:cxn modelId="{B4BF955D-64AB-4196-A1A3-C708B06D1A05}" type="presParOf" srcId="{E00CFEE1-978A-4BC9-BFC8-B7FC1DF494AC}" destId="{C0B633C1-0F17-4870-99A1-C90CAFE232AA}" srcOrd="5" destOrd="0" presId="urn:microsoft.com/office/officeart/2005/8/layout/orgChart1"/>
    <dgm:cxn modelId="{CE46E2C6-14A6-41F1-B995-8D6F6E76DB0E}" type="presParOf" srcId="{C0B633C1-0F17-4870-99A1-C90CAFE232AA}" destId="{C8C8965C-78F4-4C9C-BDDF-2ECE6C8530A5}" srcOrd="0" destOrd="0" presId="urn:microsoft.com/office/officeart/2005/8/layout/orgChart1"/>
    <dgm:cxn modelId="{BD888449-620F-496A-82F6-D42E752FD01C}" type="presParOf" srcId="{C8C8965C-78F4-4C9C-BDDF-2ECE6C8530A5}" destId="{D622127F-EB31-44F2-8DE6-9F65689B6334}" srcOrd="0" destOrd="0" presId="urn:microsoft.com/office/officeart/2005/8/layout/orgChart1"/>
    <dgm:cxn modelId="{E5C6D8FB-F8C5-4F94-9943-9A80C28C3C67}" type="presParOf" srcId="{C8C8965C-78F4-4C9C-BDDF-2ECE6C8530A5}" destId="{0B39C0F7-78E2-4A7A-B8A4-F85761A47D3F}" srcOrd="1" destOrd="0" presId="urn:microsoft.com/office/officeart/2005/8/layout/orgChart1"/>
    <dgm:cxn modelId="{5646B5B8-243B-49FF-A38B-EF6130682427}" type="presParOf" srcId="{C0B633C1-0F17-4870-99A1-C90CAFE232AA}" destId="{8C6E2AB1-9D7D-4D4D-BA4D-8511E5D018A3}" srcOrd="1" destOrd="0" presId="urn:microsoft.com/office/officeart/2005/8/layout/orgChart1"/>
    <dgm:cxn modelId="{DB835B28-5FAB-4AFC-9F7A-595298F38C7F}" type="presParOf" srcId="{C0B633C1-0F17-4870-99A1-C90CAFE232AA}" destId="{701635FD-8241-4971-B694-5AFC3B2006DE}" srcOrd="2" destOrd="0" presId="urn:microsoft.com/office/officeart/2005/8/layout/orgChart1"/>
    <dgm:cxn modelId="{6D9E2239-BDDB-4D1C-969D-01EA420F71B1}" type="presParOf" srcId="{B2684643-F6E5-4BB4-B6BF-FDD1A4F8EC03}" destId="{02192C9B-C856-4FE7-A0AF-F91DB3170672}" srcOrd="2" destOrd="0" presId="urn:microsoft.com/office/officeart/2005/8/layout/orgChart1"/>
    <dgm:cxn modelId="{FB40EF1F-812A-4263-8C73-95AA5EF8B97D}" type="presParOf" srcId="{2B89B321-98E6-48F9-A1E1-0147B847ED74}" destId="{E37C28F7-9AB3-4BE0-A1ED-6F28CD301EE4}" srcOrd="2" destOrd="0" presId="urn:microsoft.com/office/officeart/2005/8/layout/orgChart1"/>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1B5CE34-0766-4CF8-9B6B-1F3289253239}"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nl-NL"/>
        </a:p>
      </dgm:t>
    </dgm:pt>
    <dgm:pt modelId="{F3AC0AE0-E6A7-4533-9099-02CDD4BB8FA2}" type="pres">
      <dgm:prSet presAssocID="{C1B5CE34-0766-4CF8-9B6B-1F3289253239}" presName="hierChild1" presStyleCnt="0">
        <dgm:presLayoutVars>
          <dgm:orgChart val="1"/>
          <dgm:chPref val="1"/>
          <dgm:dir/>
          <dgm:animOne val="branch"/>
          <dgm:animLvl val="lvl"/>
          <dgm:resizeHandles/>
        </dgm:presLayoutVars>
      </dgm:prSet>
      <dgm:spPr/>
    </dgm:pt>
  </dgm:ptLst>
  <dgm:cxnLst>
    <dgm:cxn modelId="{BA9E9D54-D692-49AB-A1FA-5C62CEA57002}" type="presOf" srcId="{C1B5CE34-0766-4CF8-9B6B-1F3289253239}" destId="{F3AC0AE0-E6A7-4533-9099-02CDD4BB8FA2}" srcOrd="0" destOrd="0" presId="urn:microsoft.com/office/officeart/2005/8/layout/orgChart1"/>
  </dgm:cxnLst>
  <dgm:bg>
    <a:noFill/>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8420D4-DBBF-4F15-BAB2-325949AEBCFF}">
      <dsp:nvSpPr>
        <dsp:cNvPr id="0" name=""/>
        <dsp:cNvSpPr/>
      </dsp:nvSpPr>
      <dsp:spPr>
        <a:xfrm>
          <a:off x="3551304" y="975575"/>
          <a:ext cx="120714" cy="1512949"/>
        </a:xfrm>
        <a:custGeom>
          <a:avLst/>
          <a:gdLst/>
          <a:ahLst/>
          <a:cxnLst/>
          <a:rect l="0" t="0" r="0" b="0"/>
          <a:pathLst>
            <a:path>
              <a:moveTo>
                <a:pt x="0" y="0"/>
              </a:moveTo>
              <a:lnTo>
                <a:pt x="0" y="1512949"/>
              </a:lnTo>
              <a:lnTo>
                <a:pt x="120714" y="151294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A086D90-06B2-46F4-BD58-B66E998201BF}">
      <dsp:nvSpPr>
        <dsp:cNvPr id="0" name=""/>
        <dsp:cNvSpPr/>
      </dsp:nvSpPr>
      <dsp:spPr>
        <a:xfrm>
          <a:off x="3551304" y="975575"/>
          <a:ext cx="120714" cy="941569"/>
        </a:xfrm>
        <a:custGeom>
          <a:avLst/>
          <a:gdLst/>
          <a:ahLst/>
          <a:cxnLst/>
          <a:rect l="0" t="0" r="0" b="0"/>
          <a:pathLst>
            <a:path>
              <a:moveTo>
                <a:pt x="0" y="0"/>
              </a:moveTo>
              <a:lnTo>
                <a:pt x="0" y="941569"/>
              </a:lnTo>
              <a:lnTo>
                <a:pt x="120714" y="94156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DCB0251-F04F-4CB1-B92C-C53D46C02BC0}">
      <dsp:nvSpPr>
        <dsp:cNvPr id="0" name=""/>
        <dsp:cNvSpPr/>
      </dsp:nvSpPr>
      <dsp:spPr>
        <a:xfrm>
          <a:off x="3551304" y="975575"/>
          <a:ext cx="120714" cy="370189"/>
        </a:xfrm>
        <a:custGeom>
          <a:avLst/>
          <a:gdLst/>
          <a:ahLst/>
          <a:cxnLst/>
          <a:rect l="0" t="0" r="0" b="0"/>
          <a:pathLst>
            <a:path>
              <a:moveTo>
                <a:pt x="0" y="0"/>
              </a:moveTo>
              <a:lnTo>
                <a:pt x="0" y="370189"/>
              </a:lnTo>
              <a:lnTo>
                <a:pt x="120714" y="37018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F5F822D-5072-4484-A02D-350569CBF253}">
      <dsp:nvSpPr>
        <dsp:cNvPr id="0" name=""/>
        <dsp:cNvSpPr/>
      </dsp:nvSpPr>
      <dsp:spPr>
        <a:xfrm>
          <a:off x="2899448" y="404196"/>
          <a:ext cx="973760" cy="168999"/>
        </a:xfrm>
        <a:custGeom>
          <a:avLst/>
          <a:gdLst/>
          <a:ahLst/>
          <a:cxnLst/>
          <a:rect l="0" t="0" r="0" b="0"/>
          <a:pathLst>
            <a:path>
              <a:moveTo>
                <a:pt x="0" y="0"/>
              </a:moveTo>
              <a:lnTo>
                <a:pt x="0" y="84499"/>
              </a:lnTo>
              <a:lnTo>
                <a:pt x="973760" y="84499"/>
              </a:lnTo>
              <a:lnTo>
                <a:pt x="973760" y="16899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69968DB-6EA4-4275-8F99-BFE23688C610}">
      <dsp:nvSpPr>
        <dsp:cNvPr id="0" name=""/>
        <dsp:cNvSpPr/>
      </dsp:nvSpPr>
      <dsp:spPr>
        <a:xfrm>
          <a:off x="2577544" y="975575"/>
          <a:ext cx="120714" cy="3227088"/>
        </a:xfrm>
        <a:custGeom>
          <a:avLst/>
          <a:gdLst/>
          <a:ahLst/>
          <a:cxnLst/>
          <a:rect l="0" t="0" r="0" b="0"/>
          <a:pathLst>
            <a:path>
              <a:moveTo>
                <a:pt x="0" y="0"/>
              </a:moveTo>
              <a:lnTo>
                <a:pt x="0" y="3227088"/>
              </a:lnTo>
              <a:lnTo>
                <a:pt x="120714" y="322708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EE554DB-BF10-4B0E-8B69-5CC62E218C5D}">
      <dsp:nvSpPr>
        <dsp:cNvPr id="0" name=""/>
        <dsp:cNvSpPr/>
      </dsp:nvSpPr>
      <dsp:spPr>
        <a:xfrm>
          <a:off x="2577544" y="975575"/>
          <a:ext cx="120714" cy="2655709"/>
        </a:xfrm>
        <a:custGeom>
          <a:avLst/>
          <a:gdLst/>
          <a:ahLst/>
          <a:cxnLst/>
          <a:rect l="0" t="0" r="0" b="0"/>
          <a:pathLst>
            <a:path>
              <a:moveTo>
                <a:pt x="0" y="0"/>
              </a:moveTo>
              <a:lnTo>
                <a:pt x="0" y="2655709"/>
              </a:lnTo>
              <a:lnTo>
                <a:pt x="120714" y="265570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AA2F037-6D77-4AB9-A0A2-2A9D57F2868C}">
      <dsp:nvSpPr>
        <dsp:cNvPr id="0" name=""/>
        <dsp:cNvSpPr/>
      </dsp:nvSpPr>
      <dsp:spPr>
        <a:xfrm>
          <a:off x="2577544" y="975575"/>
          <a:ext cx="120714" cy="2084329"/>
        </a:xfrm>
        <a:custGeom>
          <a:avLst/>
          <a:gdLst/>
          <a:ahLst/>
          <a:cxnLst/>
          <a:rect l="0" t="0" r="0" b="0"/>
          <a:pathLst>
            <a:path>
              <a:moveTo>
                <a:pt x="0" y="0"/>
              </a:moveTo>
              <a:lnTo>
                <a:pt x="0" y="2084329"/>
              </a:lnTo>
              <a:lnTo>
                <a:pt x="120714" y="208432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BBDC5A0-9E58-4D15-84E7-FDE70E5D795C}">
      <dsp:nvSpPr>
        <dsp:cNvPr id="0" name=""/>
        <dsp:cNvSpPr/>
      </dsp:nvSpPr>
      <dsp:spPr>
        <a:xfrm>
          <a:off x="2577544" y="975575"/>
          <a:ext cx="120714" cy="1512949"/>
        </a:xfrm>
        <a:custGeom>
          <a:avLst/>
          <a:gdLst/>
          <a:ahLst/>
          <a:cxnLst/>
          <a:rect l="0" t="0" r="0" b="0"/>
          <a:pathLst>
            <a:path>
              <a:moveTo>
                <a:pt x="0" y="0"/>
              </a:moveTo>
              <a:lnTo>
                <a:pt x="0" y="1512949"/>
              </a:lnTo>
              <a:lnTo>
                <a:pt x="120714" y="151294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0341AD-1CCF-49DE-B1C3-3D0067C9F8FE}">
      <dsp:nvSpPr>
        <dsp:cNvPr id="0" name=""/>
        <dsp:cNvSpPr/>
      </dsp:nvSpPr>
      <dsp:spPr>
        <a:xfrm>
          <a:off x="2577544" y="975575"/>
          <a:ext cx="120714" cy="941569"/>
        </a:xfrm>
        <a:custGeom>
          <a:avLst/>
          <a:gdLst/>
          <a:ahLst/>
          <a:cxnLst/>
          <a:rect l="0" t="0" r="0" b="0"/>
          <a:pathLst>
            <a:path>
              <a:moveTo>
                <a:pt x="0" y="0"/>
              </a:moveTo>
              <a:lnTo>
                <a:pt x="0" y="941569"/>
              </a:lnTo>
              <a:lnTo>
                <a:pt x="120714" y="94156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AAED40E-F7B1-4AB4-9771-F704657AD716}">
      <dsp:nvSpPr>
        <dsp:cNvPr id="0" name=""/>
        <dsp:cNvSpPr/>
      </dsp:nvSpPr>
      <dsp:spPr>
        <a:xfrm>
          <a:off x="2577544" y="975575"/>
          <a:ext cx="120714" cy="370189"/>
        </a:xfrm>
        <a:custGeom>
          <a:avLst/>
          <a:gdLst/>
          <a:ahLst/>
          <a:cxnLst/>
          <a:rect l="0" t="0" r="0" b="0"/>
          <a:pathLst>
            <a:path>
              <a:moveTo>
                <a:pt x="0" y="0"/>
              </a:moveTo>
              <a:lnTo>
                <a:pt x="0" y="370189"/>
              </a:lnTo>
              <a:lnTo>
                <a:pt x="120714" y="37018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DE4AEF9-EFC8-4057-AB16-9D68DC34093B}">
      <dsp:nvSpPr>
        <dsp:cNvPr id="0" name=""/>
        <dsp:cNvSpPr/>
      </dsp:nvSpPr>
      <dsp:spPr>
        <a:xfrm>
          <a:off x="2853728" y="404196"/>
          <a:ext cx="91440" cy="168999"/>
        </a:xfrm>
        <a:custGeom>
          <a:avLst/>
          <a:gdLst/>
          <a:ahLst/>
          <a:cxnLst/>
          <a:rect l="0" t="0" r="0" b="0"/>
          <a:pathLst>
            <a:path>
              <a:moveTo>
                <a:pt x="45720" y="0"/>
              </a:moveTo>
              <a:lnTo>
                <a:pt x="45720" y="16899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A19FCFF-C11B-4B45-BBD1-299BA0AC8C45}">
      <dsp:nvSpPr>
        <dsp:cNvPr id="0" name=""/>
        <dsp:cNvSpPr/>
      </dsp:nvSpPr>
      <dsp:spPr>
        <a:xfrm>
          <a:off x="1603784" y="975575"/>
          <a:ext cx="120714" cy="3227088"/>
        </a:xfrm>
        <a:custGeom>
          <a:avLst/>
          <a:gdLst/>
          <a:ahLst/>
          <a:cxnLst/>
          <a:rect l="0" t="0" r="0" b="0"/>
          <a:pathLst>
            <a:path>
              <a:moveTo>
                <a:pt x="0" y="0"/>
              </a:moveTo>
              <a:lnTo>
                <a:pt x="0" y="3227088"/>
              </a:lnTo>
              <a:lnTo>
                <a:pt x="120714" y="322708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EE11E57-6B98-4F2C-A7C1-7330518E352A}">
      <dsp:nvSpPr>
        <dsp:cNvPr id="0" name=""/>
        <dsp:cNvSpPr/>
      </dsp:nvSpPr>
      <dsp:spPr>
        <a:xfrm>
          <a:off x="1603784" y="975575"/>
          <a:ext cx="120714" cy="2655709"/>
        </a:xfrm>
        <a:custGeom>
          <a:avLst/>
          <a:gdLst/>
          <a:ahLst/>
          <a:cxnLst/>
          <a:rect l="0" t="0" r="0" b="0"/>
          <a:pathLst>
            <a:path>
              <a:moveTo>
                <a:pt x="0" y="0"/>
              </a:moveTo>
              <a:lnTo>
                <a:pt x="0" y="2655709"/>
              </a:lnTo>
              <a:lnTo>
                <a:pt x="120714" y="265570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35AE005-2DB9-407C-9F98-30393FC269B5}">
      <dsp:nvSpPr>
        <dsp:cNvPr id="0" name=""/>
        <dsp:cNvSpPr/>
      </dsp:nvSpPr>
      <dsp:spPr>
        <a:xfrm>
          <a:off x="1603784" y="975575"/>
          <a:ext cx="120714" cy="2084329"/>
        </a:xfrm>
        <a:custGeom>
          <a:avLst/>
          <a:gdLst/>
          <a:ahLst/>
          <a:cxnLst/>
          <a:rect l="0" t="0" r="0" b="0"/>
          <a:pathLst>
            <a:path>
              <a:moveTo>
                <a:pt x="0" y="0"/>
              </a:moveTo>
              <a:lnTo>
                <a:pt x="0" y="2084329"/>
              </a:lnTo>
              <a:lnTo>
                <a:pt x="120714" y="208432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A0D0526-C1E6-4234-8FAF-EEB3789CBB8E}">
      <dsp:nvSpPr>
        <dsp:cNvPr id="0" name=""/>
        <dsp:cNvSpPr/>
      </dsp:nvSpPr>
      <dsp:spPr>
        <a:xfrm>
          <a:off x="1603784" y="975575"/>
          <a:ext cx="120714" cy="1512949"/>
        </a:xfrm>
        <a:custGeom>
          <a:avLst/>
          <a:gdLst/>
          <a:ahLst/>
          <a:cxnLst/>
          <a:rect l="0" t="0" r="0" b="0"/>
          <a:pathLst>
            <a:path>
              <a:moveTo>
                <a:pt x="0" y="0"/>
              </a:moveTo>
              <a:lnTo>
                <a:pt x="0" y="1512949"/>
              </a:lnTo>
              <a:lnTo>
                <a:pt x="120714" y="151294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4A302AD-304D-468A-895A-774005F6C4CF}">
      <dsp:nvSpPr>
        <dsp:cNvPr id="0" name=""/>
        <dsp:cNvSpPr/>
      </dsp:nvSpPr>
      <dsp:spPr>
        <a:xfrm>
          <a:off x="1603784" y="975575"/>
          <a:ext cx="120714" cy="941569"/>
        </a:xfrm>
        <a:custGeom>
          <a:avLst/>
          <a:gdLst/>
          <a:ahLst/>
          <a:cxnLst/>
          <a:rect l="0" t="0" r="0" b="0"/>
          <a:pathLst>
            <a:path>
              <a:moveTo>
                <a:pt x="0" y="0"/>
              </a:moveTo>
              <a:lnTo>
                <a:pt x="0" y="941569"/>
              </a:lnTo>
              <a:lnTo>
                <a:pt x="120714" y="94156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FDC4536-2122-405E-AF3D-E8D2CC018F0A}">
      <dsp:nvSpPr>
        <dsp:cNvPr id="0" name=""/>
        <dsp:cNvSpPr/>
      </dsp:nvSpPr>
      <dsp:spPr>
        <a:xfrm>
          <a:off x="1603784" y="975575"/>
          <a:ext cx="120714" cy="370189"/>
        </a:xfrm>
        <a:custGeom>
          <a:avLst/>
          <a:gdLst/>
          <a:ahLst/>
          <a:cxnLst/>
          <a:rect l="0" t="0" r="0" b="0"/>
          <a:pathLst>
            <a:path>
              <a:moveTo>
                <a:pt x="0" y="0"/>
              </a:moveTo>
              <a:lnTo>
                <a:pt x="0" y="370189"/>
              </a:lnTo>
              <a:lnTo>
                <a:pt x="120714" y="37018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165B85B-E2F2-46CB-AE77-1C6809B0D184}">
      <dsp:nvSpPr>
        <dsp:cNvPr id="0" name=""/>
        <dsp:cNvSpPr/>
      </dsp:nvSpPr>
      <dsp:spPr>
        <a:xfrm>
          <a:off x="1925688" y="404196"/>
          <a:ext cx="973760" cy="168999"/>
        </a:xfrm>
        <a:custGeom>
          <a:avLst/>
          <a:gdLst/>
          <a:ahLst/>
          <a:cxnLst/>
          <a:rect l="0" t="0" r="0" b="0"/>
          <a:pathLst>
            <a:path>
              <a:moveTo>
                <a:pt x="973760" y="0"/>
              </a:moveTo>
              <a:lnTo>
                <a:pt x="973760" y="84499"/>
              </a:lnTo>
              <a:lnTo>
                <a:pt x="0" y="84499"/>
              </a:lnTo>
              <a:lnTo>
                <a:pt x="0" y="16899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F488D3C-79FD-4037-B142-93295D0B7137}">
      <dsp:nvSpPr>
        <dsp:cNvPr id="0" name=""/>
        <dsp:cNvSpPr/>
      </dsp:nvSpPr>
      <dsp:spPr>
        <a:xfrm>
          <a:off x="2497068" y="1815"/>
          <a:ext cx="804760" cy="402380"/>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nl-NL" sz="1400" kern="1200" dirty="0"/>
            <a:t>Woning</a:t>
          </a:r>
          <a:endParaRPr lang="nl-NL" sz="800" kern="1200" dirty="0"/>
        </a:p>
      </dsp:txBody>
      <dsp:txXfrm>
        <a:off x="2497068" y="1815"/>
        <a:ext cx="804760" cy="402380"/>
      </dsp:txXfrm>
    </dsp:sp>
    <dsp:sp modelId="{3E94CCA7-F356-4084-9B8D-23D0E7DB80BD}">
      <dsp:nvSpPr>
        <dsp:cNvPr id="0" name=""/>
        <dsp:cNvSpPr/>
      </dsp:nvSpPr>
      <dsp:spPr>
        <a:xfrm>
          <a:off x="1523308" y="573195"/>
          <a:ext cx="804760" cy="402380"/>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t>Beneden</a:t>
          </a:r>
        </a:p>
      </dsp:txBody>
      <dsp:txXfrm>
        <a:off x="1523308" y="573195"/>
        <a:ext cx="804760" cy="402380"/>
      </dsp:txXfrm>
    </dsp:sp>
    <dsp:sp modelId="{6CE34CB3-E94C-44DB-AAE6-2E2DD9BF41B9}">
      <dsp:nvSpPr>
        <dsp:cNvPr id="0" name=""/>
        <dsp:cNvSpPr/>
      </dsp:nvSpPr>
      <dsp:spPr>
        <a:xfrm>
          <a:off x="1724498" y="1144575"/>
          <a:ext cx="804760" cy="402380"/>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t>Woonkamer</a:t>
          </a:r>
        </a:p>
        <a:p>
          <a:pPr marL="0" lvl="0" indent="0" algn="ctr" defTabSz="355600">
            <a:lnSpc>
              <a:spcPct val="90000"/>
            </a:lnSpc>
            <a:spcBef>
              <a:spcPct val="0"/>
            </a:spcBef>
            <a:spcAft>
              <a:spcPct val="35000"/>
            </a:spcAft>
            <a:buNone/>
          </a:pPr>
          <a:r>
            <a:rPr lang="nl-NL" sz="800" kern="1200" dirty="0"/>
            <a:t>8 * 5</a:t>
          </a:r>
        </a:p>
      </dsp:txBody>
      <dsp:txXfrm>
        <a:off x="1724498" y="1144575"/>
        <a:ext cx="804760" cy="402380"/>
      </dsp:txXfrm>
    </dsp:sp>
    <dsp:sp modelId="{5CC86A10-AD29-42ED-95D0-E0DB7ADFD735}">
      <dsp:nvSpPr>
        <dsp:cNvPr id="0" name=""/>
        <dsp:cNvSpPr/>
      </dsp:nvSpPr>
      <dsp:spPr>
        <a:xfrm>
          <a:off x="1724498" y="1715955"/>
          <a:ext cx="804760" cy="402380"/>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t>Eetkamer</a:t>
          </a:r>
        </a:p>
        <a:p>
          <a:pPr marL="0" lvl="0" indent="0" algn="ctr" defTabSz="355600">
            <a:lnSpc>
              <a:spcPct val="90000"/>
            </a:lnSpc>
            <a:spcBef>
              <a:spcPct val="0"/>
            </a:spcBef>
            <a:spcAft>
              <a:spcPct val="35000"/>
            </a:spcAft>
            <a:buNone/>
          </a:pPr>
          <a:r>
            <a:rPr lang="nl-NL" sz="800" kern="1200" dirty="0"/>
            <a:t>4 * 4</a:t>
          </a:r>
        </a:p>
      </dsp:txBody>
      <dsp:txXfrm>
        <a:off x="1724498" y="1715955"/>
        <a:ext cx="804760" cy="402380"/>
      </dsp:txXfrm>
    </dsp:sp>
    <dsp:sp modelId="{549DF242-522A-4FCB-BD91-845BF33763A0}">
      <dsp:nvSpPr>
        <dsp:cNvPr id="0" name=""/>
        <dsp:cNvSpPr/>
      </dsp:nvSpPr>
      <dsp:spPr>
        <a:xfrm>
          <a:off x="1724498" y="2287335"/>
          <a:ext cx="804760" cy="402380"/>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t>Keuken</a:t>
          </a:r>
        </a:p>
        <a:p>
          <a:pPr marL="0" lvl="0" indent="0" algn="ctr" defTabSz="355600">
            <a:lnSpc>
              <a:spcPct val="90000"/>
            </a:lnSpc>
            <a:spcBef>
              <a:spcPct val="0"/>
            </a:spcBef>
            <a:spcAft>
              <a:spcPct val="35000"/>
            </a:spcAft>
            <a:buNone/>
          </a:pPr>
          <a:r>
            <a:rPr lang="nl-NL" sz="800" kern="1200" dirty="0"/>
            <a:t>4 * 3</a:t>
          </a:r>
        </a:p>
      </dsp:txBody>
      <dsp:txXfrm>
        <a:off x="1724498" y="2287335"/>
        <a:ext cx="804760" cy="402380"/>
      </dsp:txXfrm>
    </dsp:sp>
    <dsp:sp modelId="{9DF6ABAD-356F-4531-98C5-08ECEFB691E0}">
      <dsp:nvSpPr>
        <dsp:cNvPr id="0" name=""/>
        <dsp:cNvSpPr/>
      </dsp:nvSpPr>
      <dsp:spPr>
        <a:xfrm>
          <a:off x="1724498" y="2858715"/>
          <a:ext cx="804760" cy="402380"/>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t>Bijkeuken</a:t>
          </a:r>
        </a:p>
        <a:p>
          <a:pPr marL="0" lvl="0" indent="0" algn="ctr" defTabSz="355600">
            <a:lnSpc>
              <a:spcPct val="90000"/>
            </a:lnSpc>
            <a:spcBef>
              <a:spcPct val="0"/>
            </a:spcBef>
            <a:spcAft>
              <a:spcPct val="35000"/>
            </a:spcAft>
            <a:buNone/>
          </a:pPr>
          <a:r>
            <a:rPr lang="nl-NL" sz="800" kern="1200" dirty="0"/>
            <a:t>2,5 * 2</a:t>
          </a:r>
        </a:p>
      </dsp:txBody>
      <dsp:txXfrm>
        <a:off x="1724498" y="2858715"/>
        <a:ext cx="804760" cy="402380"/>
      </dsp:txXfrm>
    </dsp:sp>
    <dsp:sp modelId="{45E96A9E-53EA-47A2-9C61-B7F2D5839600}">
      <dsp:nvSpPr>
        <dsp:cNvPr id="0" name=""/>
        <dsp:cNvSpPr/>
      </dsp:nvSpPr>
      <dsp:spPr>
        <a:xfrm>
          <a:off x="1724498" y="3430095"/>
          <a:ext cx="804760" cy="402380"/>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t>Toilet</a:t>
          </a:r>
        </a:p>
        <a:p>
          <a:pPr marL="0" lvl="0" indent="0" algn="ctr" defTabSz="355600">
            <a:lnSpc>
              <a:spcPct val="90000"/>
            </a:lnSpc>
            <a:spcBef>
              <a:spcPct val="0"/>
            </a:spcBef>
            <a:spcAft>
              <a:spcPct val="35000"/>
            </a:spcAft>
            <a:buNone/>
          </a:pPr>
          <a:r>
            <a:rPr lang="nl-NL" sz="800" kern="1200" dirty="0"/>
            <a:t>1,5 * 1</a:t>
          </a:r>
        </a:p>
      </dsp:txBody>
      <dsp:txXfrm>
        <a:off x="1724498" y="3430095"/>
        <a:ext cx="804760" cy="402380"/>
      </dsp:txXfrm>
    </dsp:sp>
    <dsp:sp modelId="{14130059-F0EC-4235-B3AA-CFE814F9ED65}">
      <dsp:nvSpPr>
        <dsp:cNvPr id="0" name=""/>
        <dsp:cNvSpPr/>
      </dsp:nvSpPr>
      <dsp:spPr>
        <a:xfrm>
          <a:off x="1724498" y="4001474"/>
          <a:ext cx="804760" cy="402380"/>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t>Kantoor (2 werkplekken)</a:t>
          </a:r>
        </a:p>
        <a:p>
          <a:pPr marL="0" lvl="0" indent="0" algn="ctr" defTabSz="355600">
            <a:lnSpc>
              <a:spcPct val="90000"/>
            </a:lnSpc>
            <a:spcBef>
              <a:spcPct val="0"/>
            </a:spcBef>
            <a:spcAft>
              <a:spcPct val="35000"/>
            </a:spcAft>
            <a:buNone/>
          </a:pPr>
          <a:r>
            <a:rPr lang="nl-NL" sz="800" kern="1200" dirty="0"/>
            <a:t>6 * 4</a:t>
          </a:r>
        </a:p>
      </dsp:txBody>
      <dsp:txXfrm>
        <a:off x="1724498" y="4001474"/>
        <a:ext cx="804760" cy="402380"/>
      </dsp:txXfrm>
    </dsp:sp>
    <dsp:sp modelId="{0E1B067C-30B6-4658-AA2F-0A53DE5CB6CA}">
      <dsp:nvSpPr>
        <dsp:cNvPr id="0" name=""/>
        <dsp:cNvSpPr/>
      </dsp:nvSpPr>
      <dsp:spPr>
        <a:xfrm>
          <a:off x="2497068" y="573195"/>
          <a:ext cx="804760" cy="402380"/>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t>Boven</a:t>
          </a:r>
        </a:p>
      </dsp:txBody>
      <dsp:txXfrm>
        <a:off x="2497068" y="573195"/>
        <a:ext cx="804760" cy="402380"/>
      </dsp:txXfrm>
    </dsp:sp>
    <dsp:sp modelId="{3D9D7D4C-F3E3-48C1-961B-CF7953CEBB47}">
      <dsp:nvSpPr>
        <dsp:cNvPr id="0" name=""/>
        <dsp:cNvSpPr/>
      </dsp:nvSpPr>
      <dsp:spPr>
        <a:xfrm>
          <a:off x="2698258" y="1144575"/>
          <a:ext cx="804760" cy="402380"/>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t>Master (double, en suite)</a:t>
          </a:r>
        </a:p>
        <a:p>
          <a:pPr marL="0" lvl="0" indent="0" algn="ctr" defTabSz="355600">
            <a:lnSpc>
              <a:spcPct val="90000"/>
            </a:lnSpc>
            <a:spcBef>
              <a:spcPct val="0"/>
            </a:spcBef>
            <a:spcAft>
              <a:spcPct val="35000"/>
            </a:spcAft>
            <a:buNone/>
          </a:pPr>
          <a:r>
            <a:rPr lang="nl-NL" sz="800" kern="1200" dirty="0"/>
            <a:t>7 * 4</a:t>
          </a:r>
        </a:p>
      </dsp:txBody>
      <dsp:txXfrm>
        <a:off x="2698258" y="1144575"/>
        <a:ext cx="804760" cy="402380"/>
      </dsp:txXfrm>
    </dsp:sp>
    <dsp:sp modelId="{286A2AC4-D66E-4DF0-93DA-CD97CB1CDB5C}">
      <dsp:nvSpPr>
        <dsp:cNvPr id="0" name=""/>
        <dsp:cNvSpPr/>
      </dsp:nvSpPr>
      <dsp:spPr>
        <a:xfrm>
          <a:off x="2698258" y="1715955"/>
          <a:ext cx="804760" cy="402380"/>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t>Slaapkamer zoon</a:t>
          </a:r>
        </a:p>
        <a:p>
          <a:pPr marL="0" lvl="0" indent="0" algn="ctr" defTabSz="355600">
            <a:lnSpc>
              <a:spcPct val="90000"/>
            </a:lnSpc>
            <a:spcBef>
              <a:spcPct val="0"/>
            </a:spcBef>
            <a:spcAft>
              <a:spcPct val="35000"/>
            </a:spcAft>
            <a:buNone/>
          </a:pPr>
          <a:r>
            <a:rPr lang="nl-NL" sz="800" kern="1200" dirty="0"/>
            <a:t>4 * 3,5</a:t>
          </a:r>
        </a:p>
      </dsp:txBody>
      <dsp:txXfrm>
        <a:off x="2698258" y="1715955"/>
        <a:ext cx="804760" cy="402380"/>
      </dsp:txXfrm>
    </dsp:sp>
    <dsp:sp modelId="{4CB80144-7001-4D4C-B360-D88A01DD7B4C}">
      <dsp:nvSpPr>
        <dsp:cNvPr id="0" name=""/>
        <dsp:cNvSpPr/>
      </dsp:nvSpPr>
      <dsp:spPr>
        <a:xfrm>
          <a:off x="2698258" y="2287335"/>
          <a:ext cx="804760" cy="402380"/>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t>Slaapkamer dochter</a:t>
          </a:r>
        </a:p>
        <a:p>
          <a:pPr marL="0" lvl="0" indent="0" algn="ctr" defTabSz="355600">
            <a:lnSpc>
              <a:spcPct val="90000"/>
            </a:lnSpc>
            <a:spcBef>
              <a:spcPct val="0"/>
            </a:spcBef>
            <a:spcAft>
              <a:spcPct val="35000"/>
            </a:spcAft>
            <a:buNone/>
          </a:pPr>
          <a:r>
            <a:rPr lang="nl-NL" sz="800" kern="1200" dirty="0"/>
            <a:t>4 * 3,5</a:t>
          </a:r>
        </a:p>
      </dsp:txBody>
      <dsp:txXfrm>
        <a:off x="2698258" y="2287335"/>
        <a:ext cx="804760" cy="402380"/>
      </dsp:txXfrm>
    </dsp:sp>
    <dsp:sp modelId="{A4BD7E57-7966-4473-BFAF-E20F8FFD40D3}">
      <dsp:nvSpPr>
        <dsp:cNvPr id="0" name=""/>
        <dsp:cNvSpPr/>
      </dsp:nvSpPr>
      <dsp:spPr>
        <a:xfrm>
          <a:off x="2698258" y="2858715"/>
          <a:ext cx="804760" cy="402380"/>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100000"/>
            </a:lnSpc>
            <a:spcBef>
              <a:spcPct val="0"/>
            </a:spcBef>
            <a:spcAft>
              <a:spcPts val="0"/>
            </a:spcAft>
            <a:buNone/>
          </a:pPr>
          <a:r>
            <a:rPr lang="nl-NL" sz="800" kern="1200" dirty="0"/>
            <a:t>Slaapkamer 2 </a:t>
          </a:r>
        </a:p>
        <a:p>
          <a:pPr marL="0" lvl="0" indent="0" algn="ctr" defTabSz="355600">
            <a:lnSpc>
              <a:spcPct val="100000"/>
            </a:lnSpc>
            <a:spcBef>
              <a:spcPct val="0"/>
            </a:spcBef>
            <a:spcAft>
              <a:spcPts val="0"/>
            </a:spcAft>
            <a:buNone/>
          </a:pPr>
          <a:r>
            <a:rPr lang="nl-NL" sz="800" kern="1200" dirty="0"/>
            <a:t>(en suite)</a:t>
          </a:r>
        </a:p>
        <a:p>
          <a:pPr marL="0" lvl="0" indent="0" algn="ctr" defTabSz="355600">
            <a:lnSpc>
              <a:spcPct val="90000"/>
            </a:lnSpc>
            <a:spcBef>
              <a:spcPct val="0"/>
            </a:spcBef>
            <a:spcAft>
              <a:spcPct val="35000"/>
            </a:spcAft>
            <a:buNone/>
          </a:pPr>
          <a:r>
            <a:rPr lang="nl-NL" sz="800" kern="1200" dirty="0"/>
            <a:t>7 * 4</a:t>
          </a:r>
        </a:p>
      </dsp:txBody>
      <dsp:txXfrm>
        <a:off x="2698258" y="2858715"/>
        <a:ext cx="804760" cy="402380"/>
      </dsp:txXfrm>
    </dsp:sp>
    <dsp:sp modelId="{F39909DB-79ED-43FF-8315-24A1FB76AE34}">
      <dsp:nvSpPr>
        <dsp:cNvPr id="0" name=""/>
        <dsp:cNvSpPr/>
      </dsp:nvSpPr>
      <dsp:spPr>
        <a:xfrm>
          <a:off x="2698258" y="3430095"/>
          <a:ext cx="804760" cy="402380"/>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t>Overloop</a:t>
          </a:r>
        </a:p>
        <a:p>
          <a:pPr marL="0" lvl="0" indent="0" algn="ctr" defTabSz="355600">
            <a:lnSpc>
              <a:spcPct val="90000"/>
            </a:lnSpc>
            <a:spcBef>
              <a:spcPct val="0"/>
            </a:spcBef>
            <a:spcAft>
              <a:spcPct val="35000"/>
            </a:spcAft>
            <a:buNone/>
          </a:pPr>
          <a:r>
            <a:rPr lang="nl-NL" sz="800" kern="1200" dirty="0"/>
            <a:t>3 * 1,5</a:t>
          </a:r>
        </a:p>
      </dsp:txBody>
      <dsp:txXfrm>
        <a:off x="2698258" y="3430095"/>
        <a:ext cx="804760" cy="402380"/>
      </dsp:txXfrm>
    </dsp:sp>
    <dsp:sp modelId="{351BE564-9D6B-4CBB-ACAA-47349DE79055}">
      <dsp:nvSpPr>
        <dsp:cNvPr id="0" name=""/>
        <dsp:cNvSpPr/>
      </dsp:nvSpPr>
      <dsp:spPr>
        <a:xfrm>
          <a:off x="2698258" y="4001474"/>
          <a:ext cx="804760" cy="402380"/>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t>Badkamer + toilet</a:t>
          </a:r>
        </a:p>
        <a:p>
          <a:pPr marL="0" lvl="0" indent="0" algn="ctr" defTabSz="355600">
            <a:lnSpc>
              <a:spcPct val="90000"/>
            </a:lnSpc>
            <a:spcBef>
              <a:spcPct val="0"/>
            </a:spcBef>
            <a:spcAft>
              <a:spcPct val="35000"/>
            </a:spcAft>
            <a:buNone/>
          </a:pPr>
          <a:r>
            <a:rPr lang="nl-NL" sz="800" kern="1200" dirty="0"/>
            <a:t>3,5 * 2,2</a:t>
          </a:r>
        </a:p>
      </dsp:txBody>
      <dsp:txXfrm>
        <a:off x="2698258" y="4001474"/>
        <a:ext cx="804760" cy="402380"/>
      </dsp:txXfrm>
    </dsp:sp>
    <dsp:sp modelId="{8BE82D0B-C328-44F0-8D8D-68F28F6EF4EE}">
      <dsp:nvSpPr>
        <dsp:cNvPr id="0" name=""/>
        <dsp:cNvSpPr/>
      </dsp:nvSpPr>
      <dsp:spPr>
        <a:xfrm>
          <a:off x="3470828" y="573195"/>
          <a:ext cx="804760" cy="402380"/>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t>Bijgebouw</a:t>
          </a:r>
        </a:p>
      </dsp:txBody>
      <dsp:txXfrm>
        <a:off x="3470828" y="573195"/>
        <a:ext cx="804760" cy="402380"/>
      </dsp:txXfrm>
    </dsp:sp>
    <dsp:sp modelId="{6DB96595-AFDA-494C-99E5-A536962B213C}">
      <dsp:nvSpPr>
        <dsp:cNvPr id="0" name=""/>
        <dsp:cNvSpPr/>
      </dsp:nvSpPr>
      <dsp:spPr>
        <a:xfrm>
          <a:off x="3672018" y="1144575"/>
          <a:ext cx="804760" cy="402380"/>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t>Garage 2 auto’s</a:t>
          </a:r>
        </a:p>
        <a:p>
          <a:pPr marL="0" lvl="0" indent="0" algn="ctr" defTabSz="355600">
            <a:lnSpc>
              <a:spcPct val="90000"/>
            </a:lnSpc>
            <a:spcBef>
              <a:spcPct val="0"/>
            </a:spcBef>
            <a:spcAft>
              <a:spcPct val="35000"/>
            </a:spcAft>
            <a:buNone/>
          </a:pPr>
          <a:r>
            <a:rPr lang="nl-NL" sz="800" kern="1200" dirty="0"/>
            <a:t>7 *  6</a:t>
          </a:r>
        </a:p>
      </dsp:txBody>
      <dsp:txXfrm>
        <a:off x="3672018" y="1144575"/>
        <a:ext cx="804760" cy="402380"/>
      </dsp:txXfrm>
    </dsp:sp>
    <dsp:sp modelId="{59CABD72-5022-4335-9542-870DCE7CB265}">
      <dsp:nvSpPr>
        <dsp:cNvPr id="0" name=""/>
        <dsp:cNvSpPr/>
      </dsp:nvSpPr>
      <dsp:spPr>
        <a:xfrm>
          <a:off x="3672018" y="1715955"/>
          <a:ext cx="804760" cy="402380"/>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t>Workshop</a:t>
          </a:r>
        </a:p>
        <a:p>
          <a:pPr marL="0" lvl="0" indent="0" algn="ctr" defTabSz="355600">
            <a:lnSpc>
              <a:spcPct val="90000"/>
            </a:lnSpc>
            <a:spcBef>
              <a:spcPct val="0"/>
            </a:spcBef>
            <a:spcAft>
              <a:spcPct val="35000"/>
            </a:spcAft>
            <a:buNone/>
          </a:pPr>
          <a:r>
            <a:rPr lang="nl-NL" sz="800" kern="1200" dirty="0"/>
            <a:t>4 * 2,5</a:t>
          </a:r>
        </a:p>
      </dsp:txBody>
      <dsp:txXfrm>
        <a:off x="3672018" y="1715955"/>
        <a:ext cx="804760" cy="402380"/>
      </dsp:txXfrm>
    </dsp:sp>
    <dsp:sp modelId="{D622127F-EB31-44F2-8DE6-9F65689B6334}">
      <dsp:nvSpPr>
        <dsp:cNvPr id="0" name=""/>
        <dsp:cNvSpPr/>
      </dsp:nvSpPr>
      <dsp:spPr>
        <a:xfrm>
          <a:off x="3672018" y="2287335"/>
          <a:ext cx="804760" cy="402380"/>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t>Berging</a:t>
          </a:r>
        </a:p>
        <a:p>
          <a:pPr marL="0" lvl="0" indent="0" algn="ctr" defTabSz="355600">
            <a:lnSpc>
              <a:spcPct val="90000"/>
            </a:lnSpc>
            <a:spcBef>
              <a:spcPct val="0"/>
            </a:spcBef>
            <a:spcAft>
              <a:spcPct val="35000"/>
            </a:spcAft>
            <a:buNone/>
          </a:pPr>
          <a:r>
            <a:rPr lang="nl-NL" sz="800" kern="1200" dirty="0"/>
            <a:t>3 * 2</a:t>
          </a:r>
        </a:p>
      </dsp:txBody>
      <dsp:txXfrm>
        <a:off x="3672018" y="2287335"/>
        <a:ext cx="804760" cy="4023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6" name="Rectangle 4"/>
          <p:cNvSpPr>
            <a:spLocks noGrp="1" noChangeArrowheads="1"/>
          </p:cNvSpPr>
          <p:nvPr>
            <p:ph type="ftr" sz="quarter" idx="2"/>
          </p:nvPr>
        </p:nvSpPr>
        <p:spPr bwMode="auto">
          <a:xfrm>
            <a:off x="325895" y="9204325"/>
            <a:ext cx="5690883" cy="330200"/>
          </a:xfrm>
          <a:prstGeom prst="rect">
            <a:avLst/>
          </a:prstGeom>
          <a:noFill/>
          <a:ln w="9525">
            <a:noFill/>
            <a:miter lim="800000"/>
            <a:headEnd/>
            <a:tailEnd/>
          </a:ln>
          <a:effectLst/>
        </p:spPr>
        <p:txBody>
          <a:bodyPr vert="horz" wrap="square" lIns="92026" tIns="46013" rIns="92026" bIns="46013" numCol="1" anchor="b" anchorCtr="0" compatLnSpc="1">
            <a:prstTxWarp prst="textNoShape">
              <a:avLst/>
            </a:prstTxWarp>
          </a:bodyPr>
          <a:lstStyle>
            <a:lvl1pPr eaLnBrk="0" hangingPunct="0">
              <a:defRPr sz="900">
                <a:latin typeface="Arial" pitchFamily="34" charset="0"/>
                <a:ea typeface="ＭＳ Ｐゴシック" pitchFamily="-106" charset="-128"/>
                <a:cs typeface="+mn-cs"/>
              </a:defRPr>
            </a:lvl1pPr>
          </a:lstStyle>
          <a:p>
            <a:pPr>
              <a:defRPr/>
            </a:pPr>
            <a:endParaRPr lang="nl-NL">
              <a:latin typeface="Century Gothic" panose="020B0502020202020204" pitchFamily="34" charset="0"/>
            </a:endParaRPr>
          </a:p>
          <a:p>
            <a:pPr>
              <a:defRPr/>
            </a:pPr>
            <a:endParaRPr lang="nl-NL">
              <a:latin typeface="Century Gothic" panose="020B0502020202020204" pitchFamily="34" charset="0"/>
            </a:endParaRPr>
          </a:p>
          <a:p>
            <a:pPr>
              <a:defRPr/>
            </a:pPr>
            <a:endParaRPr lang="nl-NL">
              <a:latin typeface="Century Gothic" panose="020B0502020202020204" pitchFamily="34" charset="0"/>
            </a:endParaRPr>
          </a:p>
          <a:p>
            <a:pPr>
              <a:defRPr/>
            </a:pPr>
            <a:endParaRPr lang="nl-NL">
              <a:latin typeface="Century Gothic" panose="020B0502020202020204" pitchFamily="34" charset="0"/>
            </a:endParaRPr>
          </a:p>
          <a:p>
            <a:pPr>
              <a:defRPr/>
            </a:pPr>
            <a:endParaRPr lang="nl-NL">
              <a:latin typeface="Century Gothic" panose="020B0502020202020204" pitchFamily="34" charset="0"/>
            </a:endParaRPr>
          </a:p>
          <a:p>
            <a:pPr>
              <a:defRPr/>
            </a:pPr>
            <a:endParaRPr lang="nl-NL">
              <a:latin typeface="Century Gothic" panose="020B0502020202020204" pitchFamily="34" charset="0"/>
            </a:endParaRPr>
          </a:p>
          <a:p>
            <a:pPr>
              <a:defRPr/>
            </a:pPr>
            <a:endParaRPr lang="nl-NL">
              <a:latin typeface="Century Gothic" panose="020B0502020202020204" pitchFamily="34" charset="0"/>
            </a:endParaRPr>
          </a:p>
          <a:p>
            <a:pPr>
              <a:defRPr/>
            </a:pPr>
            <a:endParaRPr lang="nl-NL">
              <a:latin typeface="Century Gothic" panose="020B0502020202020204" pitchFamily="34" charset="0"/>
            </a:endParaRPr>
          </a:p>
          <a:p>
            <a:pPr>
              <a:defRPr/>
            </a:pPr>
            <a:endParaRPr lang="nl-NL">
              <a:latin typeface="Century Gothic" panose="020B0502020202020204" pitchFamily="34" charset="0"/>
            </a:endParaRPr>
          </a:p>
          <a:p>
            <a:pPr>
              <a:defRPr/>
            </a:pPr>
            <a:endParaRPr lang="nl-NL">
              <a:latin typeface="Century Gothic" panose="020B0502020202020204" pitchFamily="34" charset="0"/>
            </a:endParaRPr>
          </a:p>
          <a:p>
            <a:pPr>
              <a:defRPr/>
            </a:pPr>
            <a:endParaRPr lang="nl-NL">
              <a:latin typeface="Century Gothic" panose="020B0502020202020204" pitchFamily="34" charset="0"/>
            </a:endParaRPr>
          </a:p>
          <a:p>
            <a:pPr>
              <a:defRPr/>
            </a:pPr>
            <a:r>
              <a:rPr lang="nl-NL">
                <a:latin typeface="Century Gothic" panose="020B0502020202020204" pitchFamily="34" charset="0"/>
              </a:rPr>
              <a:t>© NIMO Project Management Instituut	</a:t>
            </a:r>
            <a:endParaRPr lang="nl-NL" sz="1200">
              <a:latin typeface="Century Gothic" panose="020B0502020202020204" pitchFamily="34" charset="0"/>
            </a:endParaRPr>
          </a:p>
        </p:txBody>
      </p:sp>
      <p:sp>
        <p:nvSpPr>
          <p:cNvPr id="8199" name="Line 7"/>
          <p:cNvSpPr>
            <a:spLocks noChangeShapeType="1"/>
          </p:cNvSpPr>
          <p:nvPr/>
        </p:nvSpPr>
        <p:spPr bwMode="auto">
          <a:xfrm>
            <a:off x="313178" y="611188"/>
            <a:ext cx="6184039" cy="0"/>
          </a:xfrm>
          <a:prstGeom prst="line">
            <a:avLst/>
          </a:prstGeom>
          <a:noFill/>
          <a:ln w="1270">
            <a:solidFill>
              <a:schemeClr val="tx1"/>
            </a:solidFill>
            <a:round/>
            <a:headEnd/>
            <a:tailEnd/>
          </a:ln>
          <a:effectLst/>
        </p:spPr>
        <p:txBody>
          <a:bodyPr wrap="none" lIns="92026" tIns="46013" rIns="92026" bIns="46013" anchor="ctr"/>
          <a:lstStyle/>
          <a:p>
            <a:pPr eaLnBrk="0" hangingPunct="0">
              <a:defRPr/>
            </a:pPr>
            <a:endParaRPr lang="nl-NL">
              <a:latin typeface="Times" pitchFamily="-106" charset="0"/>
              <a:ea typeface="+mn-ea"/>
              <a:cs typeface="+mn-cs"/>
            </a:endParaRPr>
          </a:p>
        </p:txBody>
      </p:sp>
      <p:sp>
        <p:nvSpPr>
          <p:cNvPr id="8200" name="Line 8"/>
          <p:cNvSpPr>
            <a:spLocks noChangeShapeType="1"/>
          </p:cNvSpPr>
          <p:nvPr/>
        </p:nvSpPr>
        <p:spPr bwMode="auto">
          <a:xfrm flipV="1">
            <a:off x="307611" y="9072124"/>
            <a:ext cx="6184039" cy="0"/>
          </a:xfrm>
          <a:prstGeom prst="line">
            <a:avLst/>
          </a:prstGeom>
          <a:noFill/>
          <a:ln w="1270">
            <a:solidFill>
              <a:schemeClr val="tx1"/>
            </a:solidFill>
            <a:round/>
            <a:headEnd/>
            <a:tailEnd/>
          </a:ln>
          <a:effectLst/>
        </p:spPr>
        <p:txBody>
          <a:bodyPr wrap="none" lIns="92026" tIns="46013" rIns="92026" bIns="46013" anchor="ctr"/>
          <a:lstStyle/>
          <a:p>
            <a:pPr eaLnBrk="0" hangingPunct="0">
              <a:defRPr/>
            </a:pPr>
            <a:endParaRPr lang="nl-NL">
              <a:latin typeface="Times" pitchFamily="-106" charset="0"/>
              <a:ea typeface="+mn-ea"/>
              <a:cs typeface="+mn-cs"/>
            </a:endParaRPr>
          </a:p>
        </p:txBody>
      </p:sp>
      <p:sp>
        <p:nvSpPr>
          <p:cNvPr id="8204" name="Text Box 12"/>
          <p:cNvSpPr txBox="1">
            <a:spLocks noChangeArrowheads="1"/>
          </p:cNvSpPr>
          <p:nvPr/>
        </p:nvSpPr>
        <p:spPr bwMode="auto">
          <a:xfrm>
            <a:off x="5804094" y="9307515"/>
            <a:ext cx="755120" cy="231775"/>
          </a:xfrm>
          <a:prstGeom prst="rect">
            <a:avLst/>
          </a:prstGeom>
          <a:noFill/>
          <a:ln w="9525">
            <a:noFill/>
            <a:miter lim="800000"/>
            <a:headEnd/>
            <a:tailEnd/>
          </a:ln>
          <a:effectLst/>
        </p:spPr>
        <p:txBody>
          <a:bodyPr lIns="92026" tIns="46013" rIns="92026" bIns="46013">
            <a:spAutoFit/>
          </a:bodyPr>
          <a:lstStyle/>
          <a:p>
            <a:pPr algn="r" eaLnBrk="0" hangingPunct="0">
              <a:spcBef>
                <a:spcPct val="50000"/>
              </a:spcBef>
              <a:defRPr/>
            </a:pPr>
            <a:fld id="{28350503-3B8F-4971-B5A1-A68C9B58A04D}" type="slidenum">
              <a:rPr lang="nl-NL" sz="900">
                <a:latin typeface="Century Gothic" panose="020B0502020202020204" pitchFamily="34" charset="0"/>
                <a:ea typeface="ＭＳ Ｐゴシック" pitchFamily="-106" charset="-128"/>
                <a:cs typeface="+mn-cs"/>
              </a:rPr>
              <a:pPr algn="r" eaLnBrk="0" hangingPunct="0">
                <a:spcBef>
                  <a:spcPct val="50000"/>
                </a:spcBef>
                <a:defRPr/>
              </a:pPr>
              <a:t>‹nr.›</a:t>
            </a:fld>
            <a:endParaRPr lang="nl-NL" sz="900">
              <a:latin typeface="Century Gothic" panose="020B0502020202020204" pitchFamily="34" charset="0"/>
              <a:ea typeface="ＭＳ Ｐゴシック" pitchFamily="-106" charset="-128"/>
              <a:cs typeface="+mn-cs"/>
            </a:endParaRPr>
          </a:p>
        </p:txBody>
      </p:sp>
      <p:sp>
        <p:nvSpPr>
          <p:cNvPr id="7" name="Tijdelijke aanduiding voor koptekst 6"/>
          <p:cNvSpPr>
            <a:spLocks noGrp="1"/>
          </p:cNvSpPr>
          <p:nvPr>
            <p:ph type="hdr" sz="quarter"/>
          </p:nvPr>
        </p:nvSpPr>
        <p:spPr>
          <a:xfrm>
            <a:off x="370408" y="176213"/>
            <a:ext cx="3397246" cy="280987"/>
          </a:xfrm>
          <a:prstGeom prst="rect">
            <a:avLst/>
          </a:prstGeom>
        </p:spPr>
        <p:txBody>
          <a:bodyPr vert="horz" lIns="91476" tIns="45739" rIns="91476" bIns="45739" rtlCol="0"/>
          <a:lstStyle>
            <a:lvl1pPr algn="l" eaLnBrk="0" hangingPunct="0">
              <a:defRPr sz="1200" dirty="0">
                <a:latin typeface="Arial" pitchFamily="34" charset="0"/>
                <a:ea typeface="ＭＳ Ｐゴシック" pitchFamily="-106" charset="-128"/>
                <a:cs typeface="+mn-cs"/>
              </a:defRPr>
            </a:lvl1pPr>
          </a:lstStyle>
          <a:p>
            <a:pPr>
              <a:defRPr/>
            </a:pPr>
            <a:r>
              <a:rPr lang="nl-NL">
                <a:latin typeface="Century Gothic" panose="020B0502020202020204" pitchFamily="34" charset="0"/>
              </a:rPr>
              <a:t>  </a:t>
            </a:r>
            <a:endParaRPr lang="nl-NL" u="sng">
              <a:latin typeface="Century Gothic" panose="020B0502020202020204" pitchFamily="34" charset="0"/>
            </a:endParaRPr>
          </a:p>
        </p:txBody>
      </p:sp>
    </p:spTree>
    <p:extLst>
      <p:ext uri="{BB962C8B-B14F-4D97-AF65-F5344CB8AC3E}">
        <p14:creationId xmlns:p14="http://schemas.microsoft.com/office/powerpoint/2010/main" val="52516553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6738" name="Rectangle 4"/>
          <p:cNvSpPr>
            <a:spLocks noGrp="1" noRot="1" noChangeAspect="1" noChangeArrowheads="1" noTextEdit="1"/>
          </p:cNvSpPr>
          <p:nvPr>
            <p:ph type="sldImg" idx="2"/>
          </p:nvPr>
        </p:nvSpPr>
        <p:spPr bwMode="auto">
          <a:xfrm>
            <a:off x="698500" y="915988"/>
            <a:ext cx="5383213" cy="3725862"/>
          </a:xfrm>
          <a:prstGeom prst="rect">
            <a:avLst/>
          </a:prstGeom>
          <a:noFill/>
          <a:ln w="9525">
            <a:solidFill>
              <a:srgbClr val="000000"/>
            </a:solidFill>
            <a:miter lim="800000"/>
            <a:headEnd/>
            <a:tailEnd/>
          </a:ln>
        </p:spPr>
      </p:sp>
      <p:sp>
        <p:nvSpPr>
          <p:cNvPr id="3080" name="Rectangle 8"/>
          <p:cNvSpPr>
            <a:spLocks noChangeArrowheads="1"/>
          </p:cNvSpPr>
          <p:nvPr/>
        </p:nvSpPr>
        <p:spPr bwMode="auto">
          <a:xfrm>
            <a:off x="302048" y="395289"/>
            <a:ext cx="5967836" cy="273050"/>
          </a:xfrm>
          <a:prstGeom prst="rect">
            <a:avLst/>
          </a:prstGeom>
          <a:noFill/>
          <a:ln w="9525">
            <a:noFill/>
            <a:miter lim="800000"/>
            <a:headEnd/>
            <a:tailEnd/>
          </a:ln>
          <a:effectLst/>
        </p:spPr>
        <p:txBody>
          <a:bodyPr lIns="92026" tIns="46013" rIns="92026" bIns="46013"/>
          <a:lstStyle/>
          <a:p>
            <a:pPr eaLnBrk="0" hangingPunct="0">
              <a:defRPr/>
            </a:pPr>
            <a:r>
              <a:rPr lang="nl-NL" sz="1200" err="1">
                <a:ea typeface="ＭＳ Ｐゴシック" pitchFamily="-106" charset="-128"/>
                <a:cs typeface="+mn-cs"/>
              </a:rPr>
              <a:t>AgilePM</a:t>
            </a:r>
            <a:r>
              <a:rPr lang="nl-NL" sz="1200">
                <a:ea typeface="ＭＳ Ｐゴシック" pitchFamily="-106" charset="-128"/>
                <a:cs typeface="+mn-cs"/>
              </a:rPr>
              <a:t> v1.0</a:t>
            </a:r>
            <a:endParaRPr lang="nl-NL" sz="1200" u="sng">
              <a:latin typeface="Times" pitchFamily="-106" charset="0"/>
              <a:ea typeface="ＭＳ Ｐゴシック" pitchFamily="-106" charset="-128"/>
              <a:cs typeface="+mn-cs"/>
            </a:endParaRPr>
          </a:p>
        </p:txBody>
      </p:sp>
      <p:sp>
        <p:nvSpPr>
          <p:cNvPr id="3081" name="Line 9"/>
          <p:cNvSpPr>
            <a:spLocks noChangeShapeType="1"/>
          </p:cNvSpPr>
          <p:nvPr/>
        </p:nvSpPr>
        <p:spPr bwMode="auto">
          <a:xfrm>
            <a:off x="302050" y="687388"/>
            <a:ext cx="6269883" cy="0"/>
          </a:xfrm>
          <a:prstGeom prst="line">
            <a:avLst/>
          </a:prstGeom>
          <a:noFill/>
          <a:ln w="1270">
            <a:solidFill>
              <a:schemeClr val="tx1"/>
            </a:solidFill>
            <a:round/>
            <a:headEnd/>
            <a:tailEnd/>
          </a:ln>
          <a:effectLst/>
        </p:spPr>
        <p:txBody>
          <a:bodyPr wrap="none" lIns="92026" tIns="46013" rIns="92026" bIns="46013" anchor="ctr"/>
          <a:lstStyle/>
          <a:p>
            <a:pPr eaLnBrk="0" hangingPunct="0">
              <a:defRPr/>
            </a:pPr>
            <a:endParaRPr lang="nl-NL">
              <a:latin typeface="Times" pitchFamily="-106" charset="0"/>
              <a:ea typeface="+mn-ea"/>
              <a:cs typeface="+mn-cs"/>
            </a:endParaRPr>
          </a:p>
        </p:txBody>
      </p:sp>
      <p:sp>
        <p:nvSpPr>
          <p:cNvPr id="3084" name="Line 12"/>
          <p:cNvSpPr>
            <a:spLocks noChangeShapeType="1"/>
          </p:cNvSpPr>
          <p:nvPr/>
        </p:nvSpPr>
        <p:spPr bwMode="auto">
          <a:xfrm>
            <a:off x="378355" y="9242425"/>
            <a:ext cx="6193577" cy="0"/>
          </a:xfrm>
          <a:prstGeom prst="line">
            <a:avLst/>
          </a:prstGeom>
          <a:noFill/>
          <a:ln w="1270">
            <a:solidFill>
              <a:schemeClr val="tx1"/>
            </a:solidFill>
            <a:round/>
            <a:headEnd/>
            <a:tailEnd/>
          </a:ln>
          <a:effectLst/>
        </p:spPr>
        <p:txBody>
          <a:bodyPr wrap="none" lIns="92026" tIns="46013" rIns="92026" bIns="46013" anchor="ctr"/>
          <a:lstStyle/>
          <a:p>
            <a:pPr eaLnBrk="0" hangingPunct="0">
              <a:defRPr/>
            </a:pPr>
            <a:endParaRPr lang="nl-NL">
              <a:latin typeface="Times" pitchFamily="-106" charset="0"/>
              <a:ea typeface="+mn-ea"/>
              <a:cs typeface="+mn-cs"/>
            </a:endParaRPr>
          </a:p>
        </p:txBody>
      </p:sp>
      <p:sp>
        <p:nvSpPr>
          <p:cNvPr id="3085" name="Rectangle 13"/>
          <p:cNvSpPr>
            <a:spLocks noChangeArrowheads="1"/>
          </p:cNvSpPr>
          <p:nvPr/>
        </p:nvSpPr>
        <p:spPr bwMode="auto">
          <a:xfrm>
            <a:off x="302048" y="9140825"/>
            <a:ext cx="5968630" cy="330200"/>
          </a:xfrm>
          <a:prstGeom prst="rect">
            <a:avLst/>
          </a:prstGeom>
          <a:noFill/>
          <a:ln w="9525">
            <a:noFill/>
            <a:miter lim="800000"/>
            <a:headEnd/>
            <a:tailEnd/>
          </a:ln>
          <a:effectLst/>
        </p:spPr>
        <p:txBody>
          <a:bodyPr lIns="92026" tIns="46013" rIns="92026" bIns="46013" anchor="b"/>
          <a:lstStyle/>
          <a:p>
            <a:pPr eaLnBrk="0" hangingPunct="0">
              <a:defRPr/>
            </a:pPr>
            <a:r>
              <a:rPr lang="nl-NL" sz="900">
                <a:ea typeface="ＭＳ Ｐゴシック" pitchFamily="-106" charset="-128"/>
                <a:cs typeface="+mn-cs"/>
              </a:rPr>
              <a:t>© NIMO Project Management Instituut	versie</a:t>
            </a:r>
            <a:r>
              <a:rPr lang="nl-NL" sz="900" baseline="0">
                <a:ea typeface="ＭＳ Ｐゴシック" pitchFamily="-106" charset="-128"/>
                <a:cs typeface="+mn-cs"/>
              </a:rPr>
              <a:t> 2018</a:t>
            </a:r>
            <a:endParaRPr lang="nl-NL" sz="1200">
              <a:latin typeface="Times" pitchFamily="-106" charset="0"/>
              <a:ea typeface="ＭＳ Ｐゴシック" pitchFamily="-106" charset="-128"/>
              <a:cs typeface="+mn-cs"/>
            </a:endParaRPr>
          </a:p>
        </p:txBody>
      </p:sp>
      <p:sp>
        <p:nvSpPr>
          <p:cNvPr id="3087" name="Text Box 15"/>
          <p:cNvSpPr txBox="1">
            <a:spLocks noChangeArrowheads="1"/>
          </p:cNvSpPr>
          <p:nvPr/>
        </p:nvSpPr>
        <p:spPr bwMode="auto">
          <a:xfrm>
            <a:off x="5893119" y="9242426"/>
            <a:ext cx="755120" cy="231432"/>
          </a:xfrm>
          <a:prstGeom prst="rect">
            <a:avLst/>
          </a:prstGeom>
          <a:noFill/>
          <a:ln w="9525">
            <a:noFill/>
            <a:miter lim="800000"/>
            <a:headEnd/>
            <a:tailEnd/>
          </a:ln>
          <a:effectLst/>
        </p:spPr>
        <p:txBody>
          <a:bodyPr lIns="92026" tIns="46013" rIns="92026" bIns="46013">
            <a:spAutoFit/>
          </a:bodyPr>
          <a:lstStyle/>
          <a:p>
            <a:pPr algn="r" eaLnBrk="0" hangingPunct="0">
              <a:spcBef>
                <a:spcPct val="50000"/>
              </a:spcBef>
              <a:defRPr/>
            </a:pPr>
            <a:fld id="{689211C3-C035-45A8-81C6-F0D39AB1274D}" type="slidenum">
              <a:rPr lang="nl-NL" sz="900">
                <a:ea typeface="ＭＳ Ｐゴシック" pitchFamily="-106" charset="-128"/>
                <a:cs typeface="+mn-cs"/>
              </a:rPr>
              <a:pPr algn="r" eaLnBrk="0" hangingPunct="0">
                <a:spcBef>
                  <a:spcPct val="50000"/>
                </a:spcBef>
                <a:defRPr/>
              </a:pPr>
              <a:t>‹nr.›</a:t>
            </a:fld>
            <a:endParaRPr lang="nl-NL" sz="900">
              <a:ea typeface="ＭＳ Ｐゴシック" pitchFamily="-106" charset="-128"/>
              <a:cs typeface="+mn-cs"/>
            </a:endParaRPr>
          </a:p>
        </p:txBody>
      </p:sp>
    </p:spTree>
    <p:extLst>
      <p:ext uri="{BB962C8B-B14F-4D97-AF65-F5344CB8AC3E}">
        <p14:creationId xmlns:p14="http://schemas.microsoft.com/office/powerpoint/2010/main" val="4293057566"/>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900" kern="1200">
        <a:solidFill>
          <a:schemeClr val="tx1"/>
        </a:solidFill>
        <a:latin typeface="Arial" pitchFamily="-106" charset="0"/>
        <a:ea typeface="ＭＳ Ｐゴシック" pitchFamily="-106" charset="-128"/>
        <a:cs typeface="ＭＳ Ｐゴシック" pitchFamily="-106" charset="-128"/>
      </a:defRPr>
    </a:lvl1pPr>
    <a:lvl2pPr marL="457200" algn="l" rtl="0" eaLnBrk="0" fontAlgn="base" hangingPunct="0">
      <a:spcBef>
        <a:spcPct val="30000"/>
      </a:spcBef>
      <a:spcAft>
        <a:spcPct val="0"/>
      </a:spcAft>
      <a:defRPr sz="900" kern="1200">
        <a:solidFill>
          <a:schemeClr val="tx1"/>
        </a:solidFill>
        <a:latin typeface="Arial" pitchFamily="-106" charset="0"/>
        <a:ea typeface="ＭＳ Ｐゴシック" pitchFamily="-106" charset="-128"/>
        <a:cs typeface="ＭＳ Ｐゴシック"/>
      </a:defRPr>
    </a:lvl2pPr>
    <a:lvl3pPr marL="914400" algn="l" rtl="0" eaLnBrk="0" fontAlgn="base" hangingPunct="0">
      <a:spcBef>
        <a:spcPct val="30000"/>
      </a:spcBef>
      <a:spcAft>
        <a:spcPct val="0"/>
      </a:spcAft>
      <a:defRPr sz="900" kern="1200">
        <a:solidFill>
          <a:schemeClr val="tx1"/>
        </a:solidFill>
        <a:latin typeface="Arial" pitchFamily="-106" charset="0"/>
        <a:ea typeface="ＭＳ Ｐゴシック" pitchFamily="-106" charset="-128"/>
        <a:cs typeface="ＭＳ Ｐゴシック"/>
      </a:defRPr>
    </a:lvl3pPr>
    <a:lvl4pPr marL="1371600" algn="l" rtl="0" eaLnBrk="0" fontAlgn="base" hangingPunct="0">
      <a:spcBef>
        <a:spcPct val="30000"/>
      </a:spcBef>
      <a:spcAft>
        <a:spcPct val="0"/>
      </a:spcAft>
      <a:defRPr sz="900" kern="1200">
        <a:solidFill>
          <a:schemeClr val="tx1"/>
        </a:solidFill>
        <a:latin typeface="Arial" pitchFamily="-106" charset="0"/>
        <a:ea typeface="ＭＳ Ｐゴシック" pitchFamily="-106" charset="-128"/>
        <a:cs typeface="ＭＳ Ｐゴシック"/>
      </a:defRPr>
    </a:lvl4pPr>
    <a:lvl5pPr marL="1828800" algn="l" rtl="0" eaLnBrk="0" fontAlgn="base" hangingPunct="0">
      <a:spcBef>
        <a:spcPct val="30000"/>
      </a:spcBef>
      <a:spcAft>
        <a:spcPct val="0"/>
      </a:spcAft>
      <a:defRPr sz="900" kern="1200">
        <a:solidFill>
          <a:schemeClr val="tx1"/>
        </a:solidFill>
        <a:latin typeface="Arial" pitchFamily="-106" charset="0"/>
        <a:ea typeface="ＭＳ Ｐゴシック" pitchFamily="-106" charset="-128"/>
        <a:cs typeface="ＭＳ Ｐゴシック"/>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DBEA7F79-CDD3-4D31-A921-1934E1833DF1}" type="slidenum">
              <a:rPr lang="nl-NL" smtClean="0"/>
              <a:t>3</a:t>
            </a:fld>
            <a:endParaRPr lang="nl-NL"/>
          </a:p>
        </p:txBody>
      </p:sp>
    </p:spTree>
    <p:extLst>
      <p:ext uri="{BB962C8B-B14F-4D97-AF65-F5344CB8AC3E}">
        <p14:creationId xmlns:p14="http://schemas.microsoft.com/office/powerpoint/2010/main" val="17246619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a:xfrm>
            <a:off x="679450" y="4778375"/>
            <a:ext cx="5440363" cy="3910013"/>
          </a:xfrm>
          <a:prstGeom prst="rect">
            <a:avLst/>
          </a:prstGeom>
        </p:spPr>
        <p:txBody>
          <a:bodyPr/>
          <a:lstStyle/>
          <a:p>
            <a:endParaRPr lang="nl-NL" dirty="0"/>
          </a:p>
        </p:txBody>
      </p:sp>
    </p:spTree>
    <p:extLst>
      <p:ext uri="{BB962C8B-B14F-4D97-AF65-F5344CB8AC3E}">
        <p14:creationId xmlns:p14="http://schemas.microsoft.com/office/powerpoint/2010/main" val="33101694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DBEA7F79-CDD3-4D31-A921-1934E1833DF1}" type="slidenum">
              <a:rPr lang="nl-NL" smtClean="0"/>
              <a:t>21</a:t>
            </a:fld>
            <a:endParaRPr lang="nl-NL"/>
          </a:p>
        </p:txBody>
      </p:sp>
    </p:spTree>
    <p:extLst>
      <p:ext uri="{BB962C8B-B14F-4D97-AF65-F5344CB8AC3E}">
        <p14:creationId xmlns:p14="http://schemas.microsoft.com/office/powerpoint/2010/main" val="2021296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stijl te bewerken</a:t>
            </a:r>
          </a:p>
        </p:txBody>
      </p:sp>
      <p:sp>
        <p:nvSpPr>
          <p:cNvPr id="3" name="Tijdelijke aanduiding voor inhoud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Tree>
    <p:extLst>
      <p:ext uri="{BB962C8B-B14F-4D97-AF65-F5344CB8AC3E}">
        <p14:creationId xmlns:p14="http://schemas.microsoft.com/office/powerpoint/2010/main" val="3990975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stijl te bewerken</a:t>
            </a:r>
          </a:p>
        </p:txBody>
      </p:sp>
      <p:sp>
        <p:nvSpPr>
          <p:cNvPr id="3" name="Tijdelijke aanduiding voor verticale tekst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Tree>
    <p:extLst>
      <p:ext uri="{BB962C8B-B14F-4D97-AF65-F5344CB8AC3E}">
        <p14:creationId xmlns:p14="http://schemas.microsoft.com/office/powerpoint/2010/main" val="5478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7556500" y="76200"/>
            <a:ext cx="2349500" cy="5943600"/>
          </a:xfrm>
        </p:spPr>
        <p:txBody>
          <a:bodyPr vert="eaVert"/>
          <a:lstStyle/>
          <a:p>
            <a:r>
              <a:rPr lang="nl-NL"/>
              <a:t>Klik om stijl te bewerken</a:t>
            </a:r>
          </a:p>
        </p:txBody>
      </p:sp>
      <p:sp>
        <p:nvSpPr>
          <p:cNvPr id="3" name="Tijdelijke aanduiding voor verticale tekst 2"/>
          <p:cNvSpPr>
            <a:spLocks noGrp="1"/>
          </p:cNvSpPr>
          <p:nvPr>
            <p:ph type="body" orient="vert" idx="1"/>
          </p:nvPr>
        </p:nvSpPr>
        <p:spPr>
          <a:xfrm>
            <a:off x="506413" y="76200"/>
            <a:ext cx="6897687" cy="594360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15082860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en tabel">
    <p:spTree>
      <p:nvGrpSpPr>
        <p:cNvPr id="1" name=""/>
        <p:cNvGrpSpPr/>
        <p:nvPr/>
      </p:nvGrpSpPr>
      <p:grpSpPr>
        <a:xfrm>
          <a:off x="0" y="0"/>
          <a:ext cx="0" cy="0"/>
          <a:chOff x="0" y="0"/>
          <a:chExt cx="0" cy="0"/>
        </a:xfrm>
      </p:grpSpPr>
      <p:sp>
        <p:nvSpPr>
          <p:cNvPr id="2" name="Titel 1"/>
          <p:cNvSpPr>
            <a:spLocks noGrp="1"/>
          </p:cNvSpPr>
          <p:nvPr>
            <p:ph type="title"/>
          </p:nvPr>
        </p:nvSpPr>
        <p:spPr>
          <a:xfrm>
            <a:off x="722313" y="65088"/>
            <a:ext cx="9196387" cy="765175"/>
          </a:xfrm>
        </p:spPr>
        <p:txBody>
          <a:bodyPr/>
          <a:lstStyle/>
          <a:p>
            <a:r>
              <a:rPr lang="nl-NL"/>
              <a:t>Klik om stijl te bewerken</a:t>
            </a:r>
          </a:p>
        </p:txBody>
      </p:sp>
      <p:sp>
        <p:nvSpPr>
          <p:cNvPr id="3" name="Tijdelijke aanduiding voor tabel 2"/>
          <p:cNvSpPr>
            <a:spLocks noGrp="1"/>
          </p:cNvSpPr>
          <p:nvPr>
            <p:ph type="tbl" idx="1"/>
          </p:nvPr>
        </p:nvSpPr>
        <p:spPr>
          <a:xfrm>
            <a:off x="722313" y="1339850"/>
            <a:ext cx="8505825" cy="4679950"/>
          </a:xfrm>
        </p:spPr>
        <p:txBody>
          <a:bodyPr/>
          <a:lstStyle/>
          <a:p>
            <a:pPr lvl="0"/>
            <a:r>
              <a:rPr lang="nl-NL" noProof="0"/>
              <a:t>Klik op het pictogram als u een tabel wilt toevoegen</a:t>
            </a:r>
          </a:p>
        </p:txBody>
      </p:sp>
    </p:spTree>
    <p:extLst>
      <p:ext uri="{BB962C8B-B14F-4D97-AF65-F5344CB8AC3E}">
        <p14:creationId xmlns:p14="http://schemas.microsoft.com/office/powerpoint/2010/main" val="6272769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_Aangepaste indel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stijl te bewerken</a:t>
            </a:r>
          </a:p>
        </p:txBody>
      </p:sp>
    </p:spTree>
    <p:extLst>
      <p:ext uri="{BB962C8B-B14F-4D97-AF65-F5344CB8AC3E}">
        <p14:creationId xmlns:p14="http://schemas.microsoft.com/office/powerpoint/2010/main" val="1864591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82638" y="4406900"/>
            <a:ext cx="8420100" cy="1362075"/>
          </a:xfrm>
        </p:spPr>
        <p:txBody>
          <a:bodyPr anchor="t"/>
          <a:lstStyle>
            <a:lvl1pPr algn="l">
              <a:defRPr sz="4000" b="1" cap="all"/>
            </a:lvl1pPr>
          </a:lstStyle>
          <a:p>
            <a:r>
              <a:rPr lang="nl-NL"/>
              <a:t>Klik om stijl te bewerken</a:t>
            </a:r>
          </a:p>
        </p:txBody>
      </p:sp>
      <p:sp>
        <p:nvSpPr>
          <p:cNvPr id="3" name="Tijdelijke aanduiding voor tekst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a:t>Klikken om de tekststijl van het model te bewerken</a:t>
            </a:r>
          </a:p>
        </p:txBody>
      </p:sp>
    </p:spTree>
    <p:extLst>
      <p:ext uri="{BB962C8B-B14F-4D97-AF65-F5344CB8AC3E}">
        <p14:creationId xmlns:p14="http://schemas.microsoft.com/office/powerpoint/2010/main" val="4787414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Aangepaste indel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stijl te bewerken</a:t>
            </a:r>
          </a:p>
        </p:txBody>
      </p:sp>
    </p:spTree>
    <p:extLst>
      <p:ext uri="{BB962C8B-B14F-4D97-AF65-F5344CB8AC3E}">
        <p14:creationId xmlns:p14="http://schemas.microsoft.com/office/powerpoint/2010/main" val="769470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stijl te bewerken</a:t>
            </a:r>
          </a:p>
        </p:txBody>
      </p:sp>
      <p:sp>
        <p:nvSpPr>
          <p:cNvPr id="3" name="Tijdelijke aanduiding voor inhoud 2"/>
          <p:cNvSpPr>
            <a:spLocks noGrp="1"/>
          </p:cNvSpPr>
          <p:nvPr>
            <p:ph sz="half" idx="1"/>
          </p:nvPr>
        </p:nvSpPr>
        <p:spPr>
          <a:xfrm>
            <a:off x="569913" y="1339850"/>
            <a:ext cx="4264025" cy="4679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986338" y="1339850"/>
            <a:ext cx="4265612" cy="4679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730499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95300" y="274638"/>
            <a:ext cx="8915400" cy="1143000"/>
          </a:xfrm>
        </p:spPr>
        <p:txBody>
          <a:bodyPr/>
          <a:lstStyle>
            <a:lvl1pPr>
              <a:defRPr/>
            </a:lvl1pPr>
          </a:lstStyle>
          <a:p>
            <a:r>
              <a:rPr lang="nl-NL"/>
              <a:t>Klik om stijl te bewerken</a:t>
            </a:r>
          </a:p>
        </p:txBody>
      </p:sp>
      <p:sp>
        <p:nvSpPr>
          <p:cNvPr id="3" name="Tijdelijke aanduiding voor tekst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1008721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stijl te bewerken</a:t>
            </a:r>
          </a:p>
        </p:txBody>
      </p:sp>
    </p:spTree>
    <p:extLst>
      <p:ext uri="{BB962C8B-B14F-4D97-AF65-F5344CB8AC3E}">
        <p14:creationId xmlns:p14="http://schemas.microsoft.com/office/powerpoint/2010/main" val="3635653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9377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95300" y="273050"/>
            <a:ext cx="3259138" cy="1162050"/>
          </a:xfrm>
        </p:spPr>
        <p:txBody>
          <a:bodyPr anchor="b"/>
          <a:lstStyle>
            <a:lvl1pPr algn="l">
              <a:defRPr sz="2000" b="1"/>
            </a:lvl1pPr>
          </a:lstStyle>
          <a:p>
            <a:r>
              <a:rPr lang="nl-NL"/>
              <a:t>Klik om stijl te bewerken</a:t>
            </a:r>
          </a:p>
        </p:txBody>
      </p:sp>
      <p:sp>
        <p:nvSpPr>
          <p:cNvPr id="3" name="Tijdelijke aanduiding voor inhoud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Tree>
    <p:extLst>
      <p:ext uri="{BB962C8B-B14F-4D97-AF65-F5344CB8AC3E}">
        <p14:creationId xmlns:p14="http://schemas.microsoft.com/office/powerpoint/2010/main" val="2296311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941513" y="4800600"/>
            <a:ext cx="5943600" cy="566738"/>
          </a:xfrm>
        </p:spPr>
        <p:txBody>
          <a:bodyPr anchor="b"/>
          <a:lstStyle>
            <a:lvl1pPr algn="l">
              <a:defRPr sz="2000" b="1"/>
            </a:lvl1pPr>
          </a:lstStyle>
          <a:p>
            <a:r>
              <a:rPr lang="nl-NL"/>
              <a:t>Klik om stijl te bewerken</a:t>
            </a:r>
          </a:p>
        </p:txBody>
      </p:sp>
      <p:sp>
        <p:nvSpPr>
          <p:cNvPr id="3" name="Tijdelijke aanduiding voor afbeelding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nl-NL" noProof="0"/>
              <a:t>Klik op het pictogram als u een afbeelding wilt toevoegen</a:t>
            </a:r>
          </a:p>
        </p:txBody>
      </p:sp>
      <p:sp>
        <p:nvSpPr>
          <p:cNvPr id="4" name="Tijdelijke aanduiding voor tekst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Tree>
    <p:extLst>
      <p:ext uri="{BB962C8B-B14F-4D97-AF65-F5344CB8AC3E}">
        <p14:creationId xmlns:p14="http://schemas.microsoft.com/office/powerpoint/2010/main" val="4136444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722313" y="1339850"/>
            <a:ext cx="8505825" cy="467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a:p>
            <a:pPr lvl="3"/>
            <a:r>
              <a:rPr lang="nl-NL" altLang="nl-NL" dirty="0"/>
              <a:t>Vierde niveau</a:t>
            </a:r>
          </a:p>
          <a:p>
            <a:pPr lvl="4"/>
            <a:r>
              <a:rPr lang="nl-NL" altLang="nl-NL" dirty="0"/>
              <a:t>Vijfde niveau</a:t>
            </a:r>
          </a:p>
        </p:txBody>
      </p:sp>
      <p:sp>
        <p:nvSpPr>
          <p:cNvPr id="1027" name="Rectangle 2"/>
          <p:cNvSpPr>
            <a:spLocks noGrp="1" noChangeArrowheads="1"/>
          </p:cNvSpPr>
          <p:nvPr>
            <p:ph type="title"/>
          </p:nvPr>
        </p:nvSpPr>
        <p:spPr bwMode="auto">
          <a:xfrm>
            <a:off x="722313" y="65088"/>
            <a:ext cx="9196387"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1028" name="Rectangle 50"/>
          <p:cNvSpPr>
            <a:spLocks noChangeArrowheads="1"/>
          </p:cNvSpPr>
          <p:nvPr/>
        </p:nvSpPr>
        <p:spPr bwMode="auto">
          <a:xfrm>
            <a:off x="0" y="0"/>
            <a:ext cx="9906000" cy="88900"/>
          </a:xfrm>
          <a:prstGeom prst="rect">
            <a:avLst/>
          </a:prstGeom>
          <a:solidFill>
            <a:srgbClr val="5D018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a:solidFill>
                  <a:schemeClr val="tx1"/>
                </a:solidFill>
                <a:latin typeface="Gill Sans" pitchFamily="1" charset="0"/>
                <a:ea typeface="MS PGothic" panose="020B0600070205080204" pitchFamily="34" charset="-128"/>
              </a:defRPr>
            </a:lvl1pPr>
            <a:lvl2pPr marL="742950" indent="-285750">
              <a:defRPr sz="1200">
                <a:solidFill>
                  <a:schemeClr val="tx1"/>
                </a:solidFill>
                <a:latin typeface="Gill Sans" pitchFamily="1" charset="0"/>
                <a:ea typeface="MS PGothic" panose="020B0600070205080204" pitchFamily="34" charset="-128"/>
              </a:defRPr>
            </a:lvl2pPr>
            <a:lvl3pPr marL="1143000" indent="-228600">
              <a:defRPr sz="1200">
                <a:solidFill>
                  <a:schemeClr val="tx1"/>
                </a:solidFill>
                <a:latin typeface="Gill Sans" pitchFamily="1" charset="0"/>
                <a:ea typeface="MS PGothic" panose="020B0600070205080204" pitchFamily="34" charset="-128"/>
              </a:defRPr>
            </a:lvl3pPr>
            <a:lvl4pPr marL="1600200" indent="-228600">
              <a:defRPr sz="1200">
                <a:solidFill>
                  <a:schemeClr val="tx1"/>
                </a:solidFill>
                <a:latin typeface="Gill Sans" pitchFamily="1" charset="0"/>
                <a:ea typeface="MS PGothic" panose="020B0600070205080204" pitchFamily="34" charset="-128"/>
              </a:defRPr>
            </a:lvl4pPr>
            <a:lvl5pPr marL="2057400" indent="-228600">
              <a:defRPr sz="1200">
                <a:solidFill>
                  <a:schemeClr val="tx1"/>
                </a:solidFill>
                <a:latin typeface="Gill Sans" pitchFamily="1" charset="0"/>
                <a:ea typeface="MS PGothic" panose="020B0600070205080204" pitchFamily="34" charset="-128"/>
              </a:defRPr>
            </a:lvl5pPr>
            <a:lvl6pPr marL="2514600" indent="-228600" algn="ctr" eaLnBrk="0" fontAlgn="base" hangingPunct="0">
              <a:spcBef>
                <a:spcPct val="0"/>
              </a:spcBef>
              <a:spcAft>
                <a:spcPct val="0"/>
              </a:spcAft>
              <a:defRPr sz="1200">
                <a:solidFill>
                  <a:schemeClr val="tx1"/>
                </a:solidFill>
                <a:latin typeface="Gill Sans" pitchFamily="1" charset="0"/>
                <a:ea typeface="MS PGothic" panose="020B0600070205080204" pitchFamily="34" charset="-128"/>
              </a:defRPr>
            </a:lvl6pPr>
            <a:lvl7pPr marL="2971800" indent="-228600" algn="ctr" eaLnBrk="0" fontAlgn="base" hangingPunct="0">
              <a:spcBef>
                <a:spcPct val="0"/>
              </a:spcBef>
              <a:spcAft>
                <a:spcPct val="0"/>
              </a:spcAft>
              <a:defRPr sz="1200">
                <a:solidFill>
                  <a:schemeClr val="tx1"/>
                </a:solidFill>
                <a:latin typeface="Gill Sans" pitchFamily="1" charset="0"/>
                <a:ea typeface="MS PGothic" panose="020B0600070205080204" pitchFamily="34" charset="-128"/>
              </a:defRPr>
            </a:lvl7pPr>
            <a:lvl8pPr marL="3429000" indent="-228600" algn="ctr" eaLnBrk="0" fontAlgn="base" hangingPunct="0">
              <a:spcBef>
                <a:spcPct val="0"/>
              </a:spcBef>
              <a:spcAft>
                <a:spcPct val="0"/>
              </a:spcAft>
              <a:defRPr sz="1200">
                <a:solidFill>
                  <a:schemeClr val="tx1"/>
                </a:solidFill>
                <a:latin typeface="Gill Sans" pitchFamily="1" charset="0"/>
                <a:ea typeface="MS PGothic" panose="020B0600070205080204" pitchFamily="34" charset="-128"/>
              </a:defRPr>
            </a:lvl8pPr>
            <a:lvl9pPr marL="3886200" indent="-228600" algn="ctr" eaLnBrk="0" fontAlgn="base" hangingPunct="0">
              <a:spcBef>
                <a:spcPct val="0"/>
              </a:spcBef>
              <a:spcAft>
                <a:spcPct val="0"/>
              </a:spcAft>
              <a:defRPr sz="1200">
                <a:solidFill>
                  <a:schemeClr val="tx1"/>
                </a:solidFill>
                <a:latin typeface="Gill Sans" pitchFamily="1" charset="0"/>
                <a:ea typeface="MS PGothic" panose="020B0600070205080204" pitchFamily="34" charset="-128"/>
              </a:defRPr>
            </a:lvl9pPr>
          </a:lstStyle>
          <a:p>
            <a:pPr algn="l"/>
            <a:endParaRPr lang="en-US" altLang="nl-NL" sz="2400">
              <a:latin typeface="+mj-lt"/>
            </a:endParaRPr>
          </a:p>
        </p:txBody>
      </p:sp>
      <p:sp>
        <p:nvSpPr>
          <p:cNvPr id="1030" name="Oval 34"/>
          <p:cNvSpPr>
            <a:spLocks noChangeArrowheads="1"/>
          </p:cNvSpPr>
          <p:nvPr/>
        </p:nvSpPr>
        <p:spPr bwMode="auto">
          <a:xfrm>
            <a:off x="171450" y="6340475"/>
            <a:ext cx="304800" cy="292100"/>
          </a:xfrm>
          <a:prstGeom prst="ellipse">
            <a:avLst/>
          </a:prstGeom>
          <a:solidFill>
            <a:schemeClr val="bg1"/>
          </a:solidFill>
          <a:ln>
            <a:noFill/>
          </a:ln>
          <a:extLst>
            <a:ext uri="{91240B29-F687-4F45-9708-019B960494DF}">
              <a14:hiddenLine xmlns:a14="http://schemas.microsoft.com/office/drawing/2010/main" w="3175">
                <a:solidFill>
                  <a:srgbClr val="000000"/>
                </a:solidFill>
                <a:round/>
                <a:headEnd/>
                <a:tailEnd/>
              </a14:hiddenLine>
            </a:ext>
          </a:extLst>
        </p:spPr>
        <p:txBody>
          <a:bodyPr wrap="none" anchor="ctr"/>
          <a:lstStyle>
            <a:lvl1pPr>
              <a:defRPr sz="1200">
                <a:solidFill>
                  <a:schemeClr val="tx1"/>
                </a:solidFill>
                <a:latin typeface="Gill Sans" pitchFamily="1" charset="0"/>
                <a:ea typeface="MS PGothic" panose="020B0600070205080204" pitchFamily="34" charset="-128"/>
              </a:defRPr>
            </a:lvl1pPr>
            <a:lvl2pPr marL="742950" indent="-285750">
              <a:defRPr sz="1200">
                <a:solidFill>
                  <a:schemeClr val="tx1"/>
                </a:solidFill>
                <a:latin typeface="Gill Sans" pitchFamily="1" charset="0"/>
                <a:ea typeface="MS PGothic" panose="020B0600070205080204" pitchFamily="34" charset="-128"/>
              </a:defRPr>
            </a:lvl2pPr>
            <a:lvl3pPr marL="1143000" indent="-228600">
              <a:defRPr sz="1200">
                <a:solidFill>
                  <a:schemeClr val="tx1"/>
                </a:solidFill>
                <a:latin typeface="Gill Sans" pitchFamily="1" charset="0"/>
                <a:ea typeface="MS PGothic" panose="020B0600070205080204" pitchFamily="34" charset="-128"/>
              </a:defRPr>
            </a:lvl3pPr>
            <a:lvl4pPr marL="1600200" indent="-228600">
              <a:defRPr sz="1200">
                <a:solidFill>
                  <a:schemeClr val="tx1"/>
                </a:solidFill>
                <a:latin typeface="Gill Sans" pitchFamily="1" charset="0"/>
                <a:ea typeface="MS PGothic" panose="020B0600070205080204" pitchFamily="34" charset="-128"/>
              </a:defRPr>
            </a:lvl4pPr>
            <a:lvl5pPr marL="2057400" indent="-228600">
              <a:defRPr sz="1200">
                <a:solidFill>
                  <a:schemeClr val="tx1"/>
                </a:solidFill>
                <a:latin typeface="Gill Sans" pitchFamily="1" charset="0"/>
                <a:ea typeface="MS PGothic" panose="020B0600070205080204" pitchFamily="34" charset="-128"/>
              </a:defRPr>
            </a:lvl5pPr>
            <a:lvl6pPr marL="2514600" indent="-228600" algn="ctr" eaLnBrk="0" fontAlgn="base" hangingPunct="0">
              <a:spcBef>
                <a:spcPct val="0"/>
              </a:spcBef>
              <a:spcAft>
                <a:spcPct val="0"/>
              </a:spcAft>
              <a:defRPr sz="1200">
                <a:solidFill>
                  <a:schemeClr val="tx1"/>
                </a:solidFill>
                <a:latin typeface="Gill Sans" pitchFamily="1" charset="0"/>
                <a:ea typeface="MS PGothic" panose="020B0600070205080204" pitchFamily="34" charset="-128"/>
              </a:defRPr>
            </a:lvl6pPr>
            <a:lvl7pPr marL="2971800" indent="-228600" algn="ctr" eaLnBrk="0" fontAlgn="base" hangingPunct="0">
              <a:spcBef>
                <a:spcPct val="0"/>
              </a:spcBef>
              <a:spcAft>
                <a:spcPct val="0"/>
              </a:spcAft>
              <a:defRPr sz="1200">
                <a:solidFill>
                  <a:schemeClr val="tx1"/>
                </a:solidFill>
                <a:latin typeface="Gill Sans" pitchFamily="1" charset="0"/>
                <a:ea typeface="MS PGothic" panose="020B0600070205080204" pitchFamily="34" charset="-128"/>
              </a:defRPr>
            </a:lvl7pPr>
            <a:lvl8pPr marL="3429000" indent="-228600" algn="ctr" eaLnBrk="0" fontAlgn="base" hangingPunct="0">
              <a:spcBef>
                <a:spcPct val="0"/>
              </a:spcBef>
              <a:spcAft>
                <a:spcPct val="0"/>
              </a:spcAft>
              <a:defRPr sz="1200">
                <a:solidFill>
                  <a:schemeClr val="tx1"/>
                </a:solidFill>
                <a:latin typeface="Gill Sans" pitchFamily="1" charset="0"/>
                <a:ea typeface="MS PGothic" panose="020B0600070205080204" pitchFamily="34" charset="-128"/>
              </a:defRPr>
            </a:lvl8pPr>
            <a:lvl9pPr marL="3886200" indent="-228600" algn="ctr" eaLnBrk="0" fontAlgn="base" hangingPunct="0">
              <a:spcBef>
                <a:spcPct val="0"/>
              </a:spcBef>
              <a:spcAft>
                <a:spcPct val="0"/>
              </a:spcAft>
              <a:defRPr sz="1200">
                <a:solidFill>
                  <a:schemeClr val="tx1"/>
                </a:solidFill>
                <a:latin typeface="Gill Sans" pitchFamily="1" charset="0"/>
                <a:ea typeface="MS PGothic" panose="020B0600070205080204" pitchFamily="34" charset="-128"/>
              </a:defRPr>
            </a:lvl9pPr>
          </a:lstStyle>
          <a:p>
            <a:pPr algn="l"/>
            <a:endParaRPr lang="en-US" altLang="nl-NL" sz="2400">
              <a:latin typeface="+mj-lt"/>
            </a:endParaRPr>
          </a:p>
        </p:txBody>
      </p:sp>
      <p:sp>
        <p:nvSpPr>
          <p:cNvPr id="1031" name="Rectangle 35"/>
          <p:cNvSpPr>
            <a:spLocks noChangeArrowheads="1"/>
          </p:cNvSpPr>
          <p:nvPr/>
        </p:nvSpPr>
        <p:spPr bwMode="auto">
          <a:xfrm>
            <a:off x="88900" y="6361113"/>
            <a:ext cx="469900" cy="24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Gill Sans" pitchFamily="1" charset="0"/>
                <a:ea typeface="MS PGothic" panose="020B0600070205080204" pitchFamily="34" charset="-128"/>
              </a:defRPr>
            </a:lvl1pPr>
            <a:lvl2pPr marL="742950" indent="-285750">
              <a:defRPr sz="1200">
                <a:solidFill>
                  <a:schemeClr val="tx1"/>
                </a:solidFill>
                <a:latin typeface="Gill Sans" pitchFamily="1" charset="0"/>
                <a:ea typeface="MS PGothic" panose="020B0600070205080204" pitchFamily="34" charset="-128"/>
              </a:defRPr>
            </a:lvl2pPr>
            <a:lvl3pPr marL="1143000" indent="-228600">
              <a:defRPr sz="1200">
                <a:solidFill>
                  <a:schemeClr val="tx1"/>
                </a:solidFill>
                <a:latin typeface="Gill Sans" pitchFamily="1" charset="0"/>
                <a:ea typeface="MS PGothic" panose="020B0600070205080204" pitchFamily="34" charset="-128"/>
              </a:defRPr>
            </a:lvl3pPr>
            <a:lvl4pPr marL="1600200" indent="-228600">
              <a:defRPr sz="1200">
                <a:solidFill>
                  <a:schemeClr val="tx1"/>
                </a:solidFill>
                <a:latin typeface="Gill Sans" pitchFamily="1" charset="0"/>
                <a:ea typeface="MS PGothic" panose="020B0600070205080204" pitchFamily="34" charset="-128"/>
              </a:defRPr>
            </a:lvl4pPr>
            <a:lvl5pPr marL="2057400" indent="-228600">
              <a:defRPr sz="1200">
                <a:solidFill>
                  <a:schemeClr val="tx1"/>
                </a:solidFill>
                <a:latin typeface="Gill Sans" pitchFamily="1" charset="0"/>
                <a:ea typeface="MS PGothic" panose="020B0600070205080204" pitchFamily="34" charset="-128"/>
              </a:defRPr>
            </a:lvl5pPr>
            <a:lvl6pPr marL="2514600" indent="-228600" algn="ctr" eaLnBrk="0" fontAlgn="base" hangingPunct="0">
              <a:spcBef>
                <a:spcPct val="0"/>
              </a:spcBef>
              <a:spcAft>
                <a:spcPct val="0"/>
              </a:spcAft>
              <a:defRPr sz="1200">
                <a:solidFill>
                  <a:schemeClr val="tx1"/>
                </a:solidFill>
                <a:latin typeface="Gill Sans" pitchFamily="1" charset="0"/>
                <a:ea typeface="MS PGothic" panose="020B0600070205080204" pitchFamily="34" charset="-128"/>
              </a:defRPr>
            </a:lvl6pPr>
            <a:lvl7pPr marL="2971800" indent="-228600" algn="ctr" eaLnBrk="0" fontAlgn="base" hangingPunct="0">
              <a:spcBef>
                <a:spcPct val="0"/>
              </a:spcBef>
              <a:spcAft>
                <a:spcPct val="0"/>
              </a:spcAft>
              <a:defRPr sz="1200">
                <a:solidFill>
                  <a:schemeClr val="tx1"/>
                </a:solidFill>
                <a:latin typeface="Gill Sans" pitchFamily="1" charset="0"/>
                <a:ea typeface="MS PGothic" panose="020B0600070205080204" pitchFamily="34" charset="-128"/>
              </a:defRPr>
            </a:lvl7pPr>
            <a:lvl8pPr marL="3429000" indent="-228600" algn="ctr" eaLnBrk="0" fontAlgn="base" hangingPunct="0">
              <a:spcBef>
                <a:spcPct val="0"/>
              </a:spcBef>
              <a:spcAft>
                <a:spcPct val="0"/>
              </a:spcAft>
              <a:defRPr sz="1200">
                <a:solidFill>
                  <a:schemeClr val="tx1"/>
                </a:solidFill>
                <a:latin typeface="Gill Sans" pitchFamily="1" charset="0"/>
                <a:ea typeface="MS PGothic" panose="020B0600070205080204" pitchFamily="34" charset="-128"/>
              </a:defRPr>
            </a:lvl8pPr>
            <a:lvl9pPr marL="3886200" indent="-228600" algn="ctr" eaLnBrk="0" fontAlgn="base" hangingPunct="0">
              <a:spcBef>
                <a:spcPct val="0"/>
              </a:spcBef>
              <a:spcAft>
                <a:spcPct val="0"/>
              </a:spcAft>
              <a:defRPr sz="1200">
                <a:solidFill>
                  <a:schemeClr val="tx1"/>
                </a:solidFill>
                <a:latin typeface="Gill Sans" pitchFamily="1" charset="0"/>
                <a:ea typeface="MS PGothic" panose="020B0600070205080204" pitchFamily="34" charset="-128"/>
              </a:defRPr>
            </a:lvl9pPr>
          </a:lstStyle>
          <a:p>
            <a:fld id="{B17D7B42-D353-4DD4-A585-C45EF0150F55}" type="slidenum">
              <a:rPr lang="nl-NL" altLang="nl-NL" sz="1000">
                <a:solidFill>
                  <a:srgbClr val="491966"/>
                </a:solidFill>
                <a:latin typeface="+mj-lt"/>
              </a:rPr>
              <a:pPr/>
              <a:t>‹nr.›</a:t>
            </a:fld>
            <a:endParaRPr lang="nl-NL" altLang="nl-NL" sz="1000" dirty="0">
              <a:solidFill>
                <a:srgbClr val="491966"/>
              </a:solidFill>
              <a:latin typeface="+mj-lt"/>
            </a:endParaRPr>
          </a:p>
        </p:txBody>
      </p:sp>
      <p:sp>
        <p:nvSpPr>
          <p:cNvPr id="1032" name="Rectangle 58"/>
          <p:cNvSpPr>
            <a:spLocks noChangeArrowheads="1"/>
          </p:cNvSpPr>
          <p:nvPr/>
        </p:nvSpPr>
        <p:spPr bwMode="auto">
          <a:xfrm>
            <a:off x="0" y="6769100"/>
            <a:ext cx="9906000" cy="88900"/>
          </a:xfrm>
          <a:prstGeom prst="rect">
            <a:avLst/>
          </a:prstGeom>
          <a:solidFill>
            <a:srgbClr val="5D018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a:solidFill>
                  <a:schemeClr val="tx1"/>
                </a:solidFill>
                <a:latin typeface="Gill Sans" pitchFamily="1" charset="0"/>
                <a:ea typeface="MS PGothic" panose="020B0600070205080204" pitchFamily="34" charset="-128"/>
              </a:defRPr>
            </a:lvl1pPr>
            <a:lvl2pPr marL="742950" indent="-285750">
              <a:defRPr sz="1200">
                <a:solidFill>
                  <a:schemeClr val="tx1"/>
                </a:solidFill>
                <a:latin typeface="Gill Sans" pitchFamily="1" charset="0"/>
                <a:ea typeface="MS PGothic" panose="020B0600070205080204" pitchFamily="34" charset="-128"/>
              </a:defRPr>
            </a:lvl2pPr>
            <a:lvl3pPr marL="1143000" indent="-228600">
              <a:defRPr sz="1200">
                <a:solidFill>
                  <a:schemeClr val="tx1"/>
                </a:solidFill>
                <a:latin typeface="Gill Sans" pitchFamily="1" charset="0"/>
                <a:ea typeface="MS PGothic" panose="020B0600070205080204" pitchFamily="34" charset="-128"/>
              </a:defRPr>
            </a:lvl3pPr>
            <a:lvl4pPr marL="1600200" indent="-228600">
              <a:defRPr sz="1200">
                <a:solidFill>
                  <a:schemeClr val="tx1"/>
                </a:solidFill>
                <a:latin typeface="Gill Sans" pitchFamily="1" charset="0"/>
                <a:ea typeface="MS PGothic" panose="020B0600070205080204" pitchFamily="34" charset="-128"/>
              </a:defRPr>
            </a:lvl4pPr>
            <a:lvl5pPr marL="2057400" indent="-228600">
              <a:defRPr sz="1200">
                <a:solidFill>
                  <a:schemeClr val="tx1"/>
                </a:solidFill>
                <a:latin typeface="Gill Sans" pitchFamily="1" charset="0"/>
                <a:ea typeface="MS PGothic" panose="020B0600070205080204" pitchFamily="34" charset="-128"/>
              </a:defRPr>
            </a:lvl5pPr>
            <a:lvl6pPr marL="2514600" indent="-228600" algn="ctr" eaLnBrk="0" fontAlgn="base" hangingPunct="0">
              <a:spcBef>
                <a:spcPct val="0"/>
              </a:spcBef>
              <a:spcAft>
                <a:spcPct val="0"/>
              </a:spcAft>
              <a:defRPr sz="1200">
                <a:solidFill>
                  <a:schemeClr val="tx1"/>
                </a:solidFill>
                <a:latin typeface="Gill Sans" pitchFamily="1" charset="0"/>
                <a:ea typeface="MS PGothic" panose="020B0600070205080204" pitchFamily="34" charset="-128"/>
              </a:defRPr>
            </a:lvl6pPr>
            <a:lvl7pPr marL="2971800" indent="-228600" algn="ctr" eaLnBrk="0" fontAlgn="base" hangingPunct="0">
              <a:spcBef>
                <a:spcPct val="0"/>
              </a:spcBef>
              <a:spcAft>
                <a:spcPct val="0"/>
              </a:spcAft>
              <a:defRPr sz="1200">
                <a:solidFill>
                  <a:schemeClr val="tx1"/>
                </a:solidFill>
                <a:latin typeface="Gill Sans" pitchFamily="1" charset="0"/>
                <a:ea typeface="MS PGothic" panose="020B0600070205080204" pitchFamily="34" charset="-128"/>
              </a:defRPr>
            </a:lvl7pPr>
            <a:lvl8pPr marL="3429000" indent="-228600" algn="ctr" eaLnBrk="0" fontAlgn="base" hangingPunct="0">
              <a:spcBef>
                <a:spcPct val="0"/>
              </a:spcBef>
              <a:spcAft>
                <a:spcPct val="0"/>
              </a:spcAft>
              <a:defRPr sz="1200">
                <a:solidFill>
                  <a:schemeClr val="tx1"/>
                </a:solidFill>
                <a:latin typeface="Gill Sans" pitchFamily="1" charset="0"/>
                <a:ea typeface="MS PGothic" panose="020B0600070205080204" pitchFamily="34" charset="-128"/>
              </a:defRPr>
            </a:lvl8pPr>
            <a:lvl9pPr marL="3886200" indent="-228600" algn="ctr" eaLnBrk="0" fontAlgn="base" hangingPunct="0">
              <a:spcBef>
                <a:spcPct val="0"/>
              </a:spcBef>
              <a:spcAft>
                <a:spcPct val="0"/>
              </a:spcAft>
              <a:defRPr sz="1200">
                <a:solidFill>
                  <a:schemeClr val="tx1"/>
                </a:solidFill>
                <a:latin typeface="Gill Sans" pitchFamily="1" charset="0"/>
                <a:ea typeface="MS PGothic" panose="020B0600070205080204" pitchFamily="34" charset="-128"/>
              </a:defRPr>
            </a:lvl9pPr>
          </a:lstStyle>
          <a:p>
            <a:pPr algn="l"/>
            <a:endParaRPr lang="en-US" altLang="nl-NL" sz="2400">
              <a:latin typeface="+mj-lt"/>
            </a:endParaRPr>
          </a:p>
        </p:txBody>
      </p:sp>
      <p:pic>
        <p:nvPicPr>
          <p:cNvPr id="1033" name="Picture 12" descr="NIMO-logo-2008-p"/>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212138" y="6186488"/>
            <a:ext cx="1482725"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Line 14"/>
          <p:cNvSpPr>
            <a:spLocks noChangeShapeType="1"/>
          </p:cNvSpPr>
          <p:nvPr/>
        </p:nvSpPr>
        <p:spPr bwMode="auto">
          <a:xfrm>
            <a:off x="0" y="858838"/>
            <a:ext cx="9906000" cy="0"/>
          </a:xfrm>
          <a:prstGeom prst="line">
            <a:avLst/>
          </a:prstGeom>
          <a:noFill/>
          <a:ln w="9525">
            <a:solidFill>
              <a:srgbClr val="B00063"/>
            </a:solidFill>
            <a:round/>
            <a:headEnd/>
            <a:tailEnd/>
          </a:ln>
          <a:extLst>
            <a:ext uri="{909E8E84-426E-40DD-AFC4-6F175D3DCCD1}">
              <a14:hiddenFill xmlns:a14="http://schemas.microsoft.com/office/drawing/2010/main">
                <a:noFill/>
              </a14:hiddenFill>
            </a:ext>
          </a:extLst>
        </p:spPr>
        <p:txBody>
          <a:bodyPr/>
          <a:lstStyle/>
          <a:p>
            <a:endParaRPr lang="nl-NL">
              <a:latin typeface="+mj-lt"/>
            </a:endParaRPr>
          </a:p>
        </p:txBody>
      </p:sp>
    </p:spTree>
    <p:extLst>
      <p:ext uri="{BB962C8B-B14F-4D97-AF65-F5344CB8AC3E}">
        <p14:creationId xmlns:p14="http://schemas.microsoft.com/office/powerpoint/2010/main" val="2642826624"/>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 id="2147483694" r:id="rId13"/>
  </p:sldLayoutIdLst>
  <p:txStyles>
    <p:titleStyle>
      <a:lvl1pPr algn="l" rtl="0" eaLnBrk="1" fontAlgn="base" hangingPunct="1">
        <a:spcBef>
          <a:spcPct val="0"/>
        </a:spcBef>
        <a:spcAft>
          <a:spcPct val="0"/>
        </a:spcAft>
        <a:defRPr sz="2800" b="1">
          <a:solidFill>
            <a:srgbClr val="491966"/>
          </a:solidFill>
          <a:latin typeface="+mj-lt"/>
          <a:ea typeface="MS PGothic" pitchFamily="34" charset="-128"/>
          <a:cs typeface="ＭＳ Ｐゴシック" pitchFamily="-106" charset="-128"/>
        </a:defRPr>
      </a:lvl1pPr>
      <a:lvl2pPr algn="l" rtl="0" eaLnBrk="1" fontAlgn="base" hangingPunct="1">
        <a:spcBef>
          <a:spcPct val="0"/>
        </a:spcBef>
        <a:spcAft>
          <a:spcPct val="0"/>
        </a:spcAft>
        <a:defRPr sz="2800" b="1">
          <a:solidFill>
            <a:srgbClr val="491966"/>
          </a:solidFill>
          <a:latin typeface="Gill Sans MT" pitchFamily="34" charset="0"/>
          <a:ea typeface="MS PGothic" pitchFamily="34" charset="-128"/>
          <a:cs typeface="ＭＳ Ｐゴシック" pitchFamily="-106" charset="-128"/>
        </a:defRPr>
      </a:lvl2pPr>
      <a:lvl3pPr algn="l" rtl="0" eaLnBrk="1" fontAlgn="base" hangingPunct="1">
        <a:spcBef>
          <a:spcPct val="0"/>
        </a:spcBef>
        <a:spcAft>
          <a:spcPct val="0"/>
        </a:spcAft>
        <a:defRPr sz="2800" b="1">
          <a:solidFill>
            <a:srgbClr val="491966"/>
          </a:solidFill>
          <a:latin typeface="Gill Sans MT" pitchFamily="34" charset="0"/>
          <a:ea typeface="MS PGothic" pitchFamily="34" charset="-128"/>
          <a:cs typeface="ＭＳ Ｐゴシック" pitchFamily="-106" charset="-128"/>
        </a:defRPr>
      </a:lvl3pPr>
      <a:lvl4pPr algn="l" rtl="0" eaLnBrk="1" fontAlgn="base" hangingPunct="1">
        <a:spcBef>
          <a:spcPct val="0"/>
        </a:spcBef>
        <a:spcAft>
          <a:spcPct val="0"/>
        </a:spcAft>
        <a:defRPr sz="2800" b="1">
          <a:solidFill>
            <a:srgbClr val="491966"/>
          </a:solidFill>
          <a:latin typeface="Gill Sans MT" pitchFamily="34" charset="0"/>
          <a:ea typeface="MS PGothic" pitchFamily="34" charset="-128"/>
          <a:cs typeface="ＭＳ Ｐゴシック" pitchFamily="-106" charset="-128"/>
        </a:defRPr>
      </a:lvl4pPr>
      <a:lvl5pPr algn="l" rtl="0" eaLnBrk="1" fontAlgn="base" hangingPunct="1">
        <a:spcBef>
          <a:spcPct val="0"/>
        </a:spcBef>
        <a:spcAft>
          <a:spcPct val="0"/>
        </a:spcAft>
        <a:defRPr sz="2800" b="1">
          <a:solidFill>
            <a:srgbClr val="491966"/>
          </a:solidFill>
          <a:latin typeface="Gill Sans MT" pitchFamily="34" charset="0"/>
          <a:ea typeface="MS PGothic" pitchFamily="34" charset="-128"/>
          <a:cs typeface="ＭＳ Ｐゴシック" pitchFamily="-106" charset="-128"/>
        </a:defRPr>
      </a:lvl5pPr>
      <a:lvl6pPr marL="457200" algn="l" rtl="0" eaLnBrk="1" fontAlgn="base" hangingPunct="1">
        <a:spcBef>
          <a:spcPct val="0"/>
        </a:spcBef>
        <a:spcAft>
          <a:spcPct val="0"/>
        </a:spcAft>
        <a:defRPr sz="2800" b="1">
          <a:solidFill>
            <a:srgbClr val="B00063"/>
          </a:solidFill>
          <a:latin typeface="Arial" pitchFamily="-106" charset="0"/>
        </a:defRPr>
      </a:lvl6pPr>
      <a:lvl7pPr marL="914400" algn="l" rtl="0" eaLnBrk="1" fontAlgn="base" hangingPunct="1">
        <a:spcBef>
          <a:spcPct val="0"/>
        </a:spcBef>
        <a:spcAft>
          <a:spcPct val="0"/>
        </a:spcAft>
        <a:defRPr sz="2800" b="1">
          <a:solidFill>
            <a:srgbClr val="B00063"/>
          </a:solidFill>
          <a:latin typeface="Arial" pitchFamily="-106" charset="0"/>
        </a:defRPr>
      </a:lvl7pPr>
      <a:lvl8pPr marL="1371600" algn="l" rtl="0" eaLnBrk="1" fontAlgn="base" hangingPunct="1">
        <a:spcBef>
          <a:spcPct val="0"/>
        </a:spcBef>
        <a:spcAft>
          <a:spcPct val="0"/>
        </a:spcAft>
        <a:defRPr sz="2800" b="1">
          <a:solidFill>
            <a:srgbClr val="B00063"/>
          </a:solidFill>
          <a:latin typeface="Arial" pitchFamily="-106" charset="0"/>
        </a:defRPr>
      </a:lvl8pPr>
      <a:lvl9pPr marL="1828800" algn="l" rtl="0" eaLnBrk="1" fontAlgn="base" hangingPunct="1">
        <a:spcBef>
          <a:spcPct val="0"/>
        </a:spcBef>
        <a:spcAft>
          <a:spcPct val="0"/>
        </a:spcAft>
        <a:defRPr sz="2800" b="1">
          <a:solidFill>
            <a:srgbClr val="B00063"/>
          </a:solidFill>
          <a:latin typeface="Arial" pitchFamily="-106" charset="0"/>
        </a:defRPr>
      </a:lvl9pPr>
    </p:titleStyle>
    <p:bodyStyle>
      <a:lvl1pPr marL="342900" indent="-342900" algn="l" rtl="0" eaLnBrk="1" fontAlgn="base" hangingPunct="1">
        <a:spcBef>
          <a:spcPct val="20000"/>
        </a:spcBef>
        <a:spcAft>
          <a:spcPct val="0"/>
        </a:spcAft>
        <a:buChar char="•"/>
        <a:defRPr sz="2400" b="1">
          <a:solidFill>
            <a:srgbClr val="491966"/>
          </a:solidFill>
          <a:latin typeface="+mj-lt"/>
          <a:ea typeface="MS PGothic" pitchFamily="34" charset="-128"/>
          <a:cs typeface="ＭＳ Ｐゴシック" pitchFamily="-106" charset="-128"/>
        </a:defRPr>
      </a:lvl1pPr>
      <a:lvl2pPr marL="742950" indent="-285750" algn="l" rtl="0" eaLnBrk="1" fontAlgn="base" hangingPunct="1">
        <a:spcBef>
          <a:spcPct val="20000"/>
        </a:spcBef>
        <a:spcAft>
          <a:spcPct val="0"/>
        </a:spcAft>
        <a:buChar char="–"/>
        <a:defRPr sz="2000">
          <a:solidFill>
            <a:srgbClr val="491966"/>
          </a:solidFill>
          <a:latin typeface="+mj-lt"/>
          <a:ea typeface="MS PGothic" pitchFamily="34" charset="-128"/>
        </a:defRPr>
      </a:lvl2pPr>
      <a:lvl3pPr marL="1143000" indent="-228600" algn="l" rtl="0" eaLnBrk="1" fontAlgn="base" hangingPunct="1">
        <a:spcBef>
          <a:spcPct val="20000"/>
        </a:spcBef>
        <a:spcAft>
          <a:spcPct val="0"/>
        </a:spcAft>
        <a:buFont typeface="Times" panose="02020603050405020304" pitchFamily="18" charset="0"/>
        <a:buChar char="•"/>
        <a:defRPr sz="2000">
          <a:solidFill>
            <a:srgbClr val="491966"/>
          </a:solidFill>
          <a:latin typeface="+mj-lt"/>
          <a:ea typeface="MS PGothic" pitchFamily="34" charset="-128"/>
        </a:defRPr>
      </a:lvl3pPr>
      <a:lvl4pPr marL="1600200" indent="-228600" algn="l" rtl="0" eaLnBrk="1" fontAlgn="base" hangingPunct="1">
        <a:spcBef>
          <a:spcPct val="20000"/>
        </a:spcBef>
        <a:spcAft>
          <a:spcPct val="0"/>
        </a:spcAft>
        <a:buChar char="–"/>
        <a:defRPr sz="2000">
          <a:solidFill>
            <a:srgbClr val="491966"/>
          </a:solidFill>
          <a:latin typeface="+mj-lt"/>
          <a:ea typeface="MS PGothic" pitchFamily="34" charset="-128"/>
        </a:defRPr>
      </a:lvl4pPr>
      <a:lvl5pPr marL="2057400" indent="-228600" algn="l" rtl="0" eaLnBrk="1" fontAlgn="base" hangingPunct="1">
        <a:spcBef>
          <a:spcPct val="20000"/>
        </a:spcBef>
        <a:spcAft>
          <a:spcPct val="0"/>
        </a:spcAft>
        <a:buFont typeface="Times" panose="02020603050405020304" pitchFamily="18" charset="0"/>
        <a:buChar char="•"/>
        <a:defRPr sz="2000">
          <a:solidFill>
            <a:srgbClr val="491966"/>
          </a:solidFill>
          <a:latin typeface="+mj-lt"/>
          <a:ea typeface="MS PGothic" pitchFamily="34" charset="-128"/>
        </a:defRPr>
      </a:lvl5pPr>
      <a:lvl6pPr marL="2514600" indent="-228600" algn="l" rtl="0" eaLnBrk="1" fontAlgn="base" hangingPunct="1">
        <a:spcBef>
          <a:spcPct val="20000"/>
        </a:spcBef>
        <a:spcAft>
          <a:spcPct val="0"/>
        </a:spcAft>
        <a:buFont typeface="Times" pitchFamily="-106" charset="0"/>
        <a:buChar char="•"/>
        <a:defRPr sz="2000">
          <a:solidFill>
            <a:srgbClr val="491966"/>
          </a:solidFill>
          <a:latin typeface="+mn-lt"/>
          <a:ea typeface="ＭＳ Ｐゴシック" pitchFamily="-106" charset="-128"/>
        </a:defRPr>
      </a:lvl6pPr>
      <a:lvl7pPr marL="2971800" indent="-228600" algn="l" rtl="0" eaLnBrk="1" fontAlgn="base" hangingPunct="1">
        <a:spcBef>
          <a:spcPct val="20000"/>
        </a:spcBef>
        <a:spcAft>
          <a:spcPct val="0"/>
        </a:spcAft>
        <a:buFont typeface="Times" pitchFamily="-106" charset="0"/>
        <a:buChar char="•"/>
        <a:defRPr sz="2000">
          <a:solidFill>
            <a:srgbClr val="491966"/>
          </a:solidFill>
          <a:latin typeface="+mn-lt"/>
          <a:ea typeface="ＭＳ Ｐゴシック" pitchFamily="-106" charset="-128"/>
        </a:defRPr>
      </a:lvl7pPr>
      <a:lvl8pPr marL="3429000" indent="-228600" algn="l" rtl="0" eaLnBrk="1" fontAlgn="base" hangingPunct="1">
        <a:spcBef>
          <a:spcPct val="20000"/>
        </a:spcBef>
        <a:spcAft>
          <a:spcPct val="0"/>
        </a:spcAft>
        <a:buFont typeface="Times" pitchFamily="-106" charset="0"/>
        <a:buChar char="•"/>
        <a:defRPr sz="2000">
          <a:solidFill>
            <a:srgbClr val="491966"/>
          </a:solidFill>
          <a:latin typeface="+mn-lt"/>
          <a:ea typeface="ＭＳ Ｐゴシック" pitchFamily="-106" charset="-128"/>
        </a:defRPr>
      </a:lvl8pPr>
      <a:lvl9pPr marL="3886200" indent="-228600" algn="l" rtl="0" eaLnBrk="1" fontAlgn="base" hangingPunct="1">
        <a:spcBef>
          <a:spcPct val="20000"/>
        </a:spcBef>
        <a:spcAft>
          <a:spcPct val="0"/>
        </a:spcAft>
        <a:buFont typeface="Times" pitchFamily="-106" charset="0"/>
        <a:buChar char="•"/>
        <a:defRPr sz="2000">
          <a:solidFill>
            <a:srgbClr val="491966"/>
          </a:solidFill>
          <a:latin typeface="+mn-lt"/>
          <a:ea typeface="ＭＳ Ｐゴシック" pitchFamily="-106" charset="-128"/>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png"/><Relationship Id="rId9" Type="http://schemas.openxmlformats.org/officeDocument/2006/relationships/image" Target="../media/image10.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mailto:mail@nimo.nl"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eg"/><Relationship Id="rId1" Type="http://schemas.openxmlformats.org/officeDocument/2006/relationships/slideLayout" Target="../slideLayouts/slideLayout1.xml"/><Relationship Id="rId4" Type="http://schemas.openxmlformats.org/officeDocument/2006/relationships/image" Target="../media/image1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667B2720-9DF5-4A32-8420-E63017870FA3}"/>
              </a:ext>
            </a:extLst>
          </p:cNvPr>
          <p:cNvPicPr>
            <a:picLocks noChangeAspect="1" noChangeArrowheads="1"/>
          </p:cNvPicPr>
          <p:nvPr/>
        </p:nvPicPr>
        <p:blipFill>
          <a:blip r:embed="rId2">
            <a:extLst>
              <a:ext uri="{28A0092B-C50C-407E-A947-70E740481C1C}">
                <a14:useLocalDpi xmlns:a14="http://schemas.microsoft.com/office/drawing/2010/main" val="0"/>
              </a:ext>
            </a:extLst>
          </a:blip>
          <a:stretch/>
        </p:blipFill>
        <p:spPr bwMode="auto">
          <a:xfrm>
            <a:off x="1032483" y="1047470"/>
            <a:ext cx="7851775" cy="295226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pic>
      <p:sp>
        <p:nvSpPr>
          <p:cNvPr id="5" name="Titel 1">
            <a:extLst>
              <a:ext uri="{FF2B5EF4-FFF2-40B4-BE49-F238E27FC236}">
                <a16:creationId xmlns:a16="http://schemas.microsoft.com/office/drawing/2014/main" id="{A1CAA522-38EE-4D77-9890-665C43533FFD}"/>
              </a:ext>
            </a:extLst>
          </p:cNvPr>
          <p:cNvSpPr txBox="1">
            <a:spLocks/>
          </p:cNvSpPr>
          <p:nvPr/>
        </p:nvSpPr>
        <p:spPr>
          <a:xfrm>
            <a:off x="1032482" y="4143814"/>
            <a:ext cx="7851775" cy="122407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nl-NL" sz="2400" dirty="0">
                <a:latin typeface="Century Gothic"/>
              </a:rPr>
              <a:t>NIMO webinar #3 van 8: </a:t>
            </a:r>
            <a:endParaRPr lang="nl-NL" sz="2400" dirty="0">
              <a:latin typeface="Century Gothic" panose="020B0502020202020204" pitchFamily="34" charset="0"/>
            </a:endParaRPr>
          </a:p>
          <a:p>
            <a:endParaRPr lang="nl-NL" sz="2400" b="1" dirty="0">
              <a:solidFill>
                <a:schemeClr val="accent2"/>
              </a:solidFill>
              <a:latin typeface="Century Gothic" panose="020B0502020202020204" pitchFamily="34" charset="0"/>
            </a:endParaRPr>
          </a:p>
          <a:p>
            <a:r>
              <a:rPr lang="nl-NL" sz="2400" b="1" dirty="0">
                <a:solidFill>
                  <a:schemeClr val="accent2"/>
                </a:solidFill>
                <a:latin typeface="Century Gothic" panose="020B0502020202020204" pitchFamily="34" charset="0"/>
              </a:rPr>
              <a:t>De grootste uitdaging: het schatten …</a:t>
            </a:r>
          </a:p>
          <a:p>
            <a:endParaRPr lang="nl-NL" sz="2400" b="1" dirty="0">
              <a:solidFill>
                <a:schemeClr val="accent2"/>
              </a:solidFill>
              <a:latin typeface="Century Gothic" panose="020B0502020202020204" pitchFamily="34" charset="0"/>
            </a:endParaRPr>
          </a:p>
        </p:txBody>
      </p:sp>
      <p:sp>
        <p:nvSpPr>
          <p:cNvPr id="6" name="Titel 1">
            <a:extLst>
              <a:ext uri="{FF2B5EF4-FFF2-40B4-BE49-F238E27FC236}">
                <a16:creationId xmlns:a16="http://schemas.microsoft.com/office/drawing/2014/main" id="{F1E373DB-5045-4F67-A451-80D9CAD4AA28}"/>
              </a:ext>
            </a:extLst>
          </p:cNvPr>
          <p:cNvSpPr txBox="1">
            <a:spLocks/>
          </p:cNvSpPr>
          <p:nvPr/>
        </p:nvSpPr>
        <p:spPr>
          <a:xfrm>
            <a:off x="995027" y="5655983"/>
            <a:ext cx="7851775" cy="50405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nl-NL" sz="1800" i="1" dirty="0">
                <a:latin typeface="Century Gothic" panose="020B0502020202020204" pitchFamily="34" charset="0"/>
              </a:rPr>
              <a:t>Welkom! Nog even geduld….we starten om 13:15</a:t>
            </a:r>
          </a:p>
        </p:txBody>
      </p:sp>
      <p:sp>
        <p:nvSpPr>
          <p:cNvPr id="7" name="Titel 1">
            <a:extLst>
              <a:ext uri="{FF2B5EF4-FFF2-40B4-BE49-F238E27FC236}">
                <a16:creationId xmlns:a16="http://schemas.microsoft.com/office/drawing/2014/main" id="{6EDD0B84-594A-4DF0-A56A-9CAF2214F60F}"/>
              </a:ext>
            </a:extLst>
          </p:cNvPr>
          <p:cNvSpPr>
            <a:spLocks noGrp="1"/>
          </p:cNvSpPr>
          <p:nvPr>
            <p:ph type="title"/>
          </p:nvPr>
        </p:nvSpPr>
        <p:spPr>
          <a:xfrm>
            <a:off x="722313" y="65088"/>
            <a:ext cx="9196387" cy="765175"/>
          </a:xfrm>
        </p:spPr>
        <p:txBody>
          <a:bodyPr anchor="ctr"/>
          <a:lstStyle/>
          <a:p>
            <a:r>
              <a:rPr lang="nl-NL" sz="4400" dirty="0">
                <a:solidFill>
                  <a:schemeClr val="tx1"/>
                </a:solidFill>
              </a:rPr>
              <a:t>NIMO Summerschool</a:t>
            </a:r>
          </a:p>
        </p:txBody>
      </p:sp>
    </p:spTree>
    <p:extLst>
      <p:ext uri="{BB962C8B-B14F-4D97-AF65-F5344CB8AC3E}">
        <p14:creationId xmlns:p14="http://schemas.microsoft.com/office/powerpoint/2010/main" val="3456580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Afbeeldingsresultaat voor huis">
            <a:extLst>
              <a:ext uri="{FF2B5EF4-FFF2-40B4-BE49-F238E27FC236}">
                <a16:creationId xmlns:a16="http://schemas.microsoft.com/office/drawing/2014/main" id="{D76C1679-7300-4588-921D-34C34CFA0A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08288" y="1686058"/>
            <a:ext cx="1944712" cy="1361942"/>
          </a:xfrm>
          <a:prstGeom prst="rect">
            <a:avLst/>
          </a:prstGeom>
          <a:noFill/>
          <a:extLst>
            <a:ext uri="{909E8E84-426E-40DD-AFC4-6F175D3DCCD1}">
              <a14:hiddenFill xmlns:a14="http://schemas.microsoft.com/office/drawing/2010/main">
                <a:solidFill>
                  <a:srgbClr val="FFFFFF"/>
                </a:solidFill>
              </a14:hiddenFill>
            </a:ext>
          </a:extLst>
        </p:spPr>
      </p:pic>
      <p:pic>
        <p:nvPicPr>
          <p:cNvPr id="2" name="Afbeelding 1">
            <a:extLst>
              <a:ext uri="{FF2B5EF4-FFF2-40B4-BE49-F238E27FC236}">
                <a16:creationId xmlns:a16="http://schemas.microsoft.com/office/drawing/2014/main" id="{5FB6EECF-62D2-40B3-B407-3C96F1AD6170}"/>
              </a:ext>
            </a:extLst>
          </p:cNvPr>
          <p:cNvPicPr>
            <a:picLocks noChangeAspect="1"/>
          </p:cNvPicPr>
          <p:nvPr/>
        </p:nvPicPr>
        <p:blipFill>
          <a:blip r:embed="rId3"/>
          <a:stretch>
            <a:fillRect/>
          </a:stretch>
        </p:blipFill>
        <p:spPr>
          <a:xfrm>
            <a:off x="3372790" y="4348311"/>
            <a:ext cx="2507277" cy="2004610"/>
          </a:xfrm>
          <a:prstGeom prst="rect">
            <a:avLst/>
          </a:prstGeom>
        </p:spPr>
      </p:pic>
      <p:sp>
        <p:nvSpPr>
          <p:cNvPr id="4" name="Titel 3">
            <a:extLst>
              <a:ext uri="{FF2B5EF4-FFF2-40B4-BE49-F238E27FC236}">
                <a16:creationId xmlns:a16="http://schemas.microsoft.com/office/drawing/2014/main" id="{36A26F08-86FB-4731-939B-E4E616780541}"/>
              </a:ext>
            </a:extLst>
          </p:cNvPr>
          <p:cNvSpPr>
            <a:spLocks noGrp="1"/>
          </p:cNvSpPr>
          <p:nvPr>
            <p:ph type="title"/>
          </p:nvPr>
        </p:nvSpPr>
        <p:spPr/>
        <p:txBody>
          <a:bodyPr/>
          <a:lstStyle/>
          <a:p>
            <a:r>
              <a:rPr lang="en-GB" dirty="0" err="1">
                <a:solidFill>
                  <a:schemeClr val="tx1"/>
                </a:solidFill>
              </a:rPr>
              <a:t>Historische</a:t>
            </a:r>
            <a:r>
              <a:rPr lang="en-GB" dirty="0">
                <a:solidFill>
                  <a:schemeClr val="tx1"/>
                </a:solidFill>
              </a:rPr>
              <a:t> data of </a:t>
            </a:r>
            <a:r>
              <a:rPr lang="en-GB" dirty="0" err="1">
                <a:solidFill>
                  <a:schemeClr val="tx1"/>
                </a:solidFill>
              </a:rPr>
              <a:t>analogieën</a:t>
            </a:r>
            <a:r>
              <a:rPr lang="en-GB" dirty="0">
                <a:solidFill>
                  <a:schemeClr val="tx1"/>
                </a:solidFill>
              </a:rPr>
              <a:t>,</a:t>
            </a:r>
            <a:endParaRPr lang="nl-NL" dirty="0">
              <a:solidFill>
                <a:schemeClr val="tx1"/>
              </a:solidFill>
            </a:endParaRPr>
          </a:p>
        </p:txBody>
      </p:sp>
      <p:sp>
        <p:nvSpPr>
          <p:cNvPr id="5" name="Tijdelijke aanduiding voor inhoud 4">
            <a:extLst>
              <a:ext uri="{FF2B5EF4-FFF2-40B4-BE49-F238E27FC236}">
                <a16:creationId xmlns:a16="http://schemas.microsoft.com/office/drawing/2014/main" id="{6C3F2717-EA35-47F9-8033-0E2B9554C5D3}"/>
              </a:ext>
            </a:extLst>
          </p:cNvPr>
          <p:cNvSpPr>
            <a:spLocks noGrp="1"/>
          </p:cNvSpPr>
          <p:nvPr>
            <p:ph idx="1"/>
          </p:nvPr>
        </p:nvSpPr>
        <p:spPr>
          <a:xfrm>
            <a:off x="722313" y="1339850"/>
            <a:ext cx="8820932" cy="4679950"/>
          </a:xfrm>
        </p:spPr>
        <p:txBody>
          <a:bodyPr/>
          <a:lstStyle/>
          <a:p>
            <a:r>
              <a:rPr lang="nl-NL" b="0" dirty="0">
                <a:solidFill>
                  <a:schemeClr val="tx1"/>
                </a:solidFill>
              </a:rPr>
              <a:t>Als dit huis                         </a:t>
            </a:r>
            <a:br>
              <a:rPr lang="nl-NL" b="0" dirty="0">
                <a:solidFill>
                  <a:schemeClr val="tx1"/>
                </a:solidFill>
              </a:rPr>
            </a:br>
            <a:r>
              <a:rPr lang="nl-NL" b="0" dirty="0">
                <a:solidFill>
                  <a:schemeClr val="tx1"/>
                </a:solidFill>
              </a:rPr>
              <a:t>€ 125.000 kost,</a:t>
            </a:r>
          </a:p>
          <a:p>
            <a:endParaRPr lang="nl-NL" b="0" dirty="0">
              <a:solidFill>
                <a:schemeClr val="tx1"/>
              </a:solidFill>
            </a:endParaRPr>
          </a:p>
          <a:p>
            <a:endParaRPr lang="nl-NL" b="0" dirty="0">
              <a:solidFill>
                <a:schemeClr val="tx1"/>
              </a:solidFill>
            </a:endParaRPr>
          </a:p>
          <a:p>
            <a:endParaRPr lang="nl-NL" b="0" dirty="0">
              <a:solidFill>
                <a:schemeClr val="tx1"/>
              </a:solidFill>
            </a:endParaRPr>
          </a:p>
          <a:p>
            <a:endParaRPr lang="nl-NL" b="0" dirty="0">
              <a:solidFill>
                <a:schemeClr val="tx1"/>
              </a:solidFill>
            </a:endParaRPr>
          </a:p>
          <a:p>
            <a:r>
              <a:rPr lang="nl-NL" b="0" dirty="0">
                <a:solidFill>
                  <a:schemeClr val="tx1"/>
                </a:solidFill>
              </a:rPr>
              <a:t>Wat kost dan dit huis </a:t>
            </a:r>
            <a:br>
              <a:rPr lang="nl-NL" b="0" dirty="0">
                <a:solidFill>
                  <a:schemeClr val="tx1"/>
                </a:solidFill>
              </a:rPr>
            </a:br>
            <a:r>
              <a:rPr lang="nl-NL" b="0" dirty="0">
                <a:solidFill>
                  <a:schemeClr val="tx1"/>
                </a:solidFill>
              </a:rPr>
              <a:t>bij benadering ?</a:t>
            </a:r>
          </a:p>
        </p:txBody>
      </p:sp>
      <p:graphicFrame>
        <p:nvGraphicFramePr>
          <p:cNvPr id="6" name="Tabel 5">
            <a:extLst>
              <a:ext uri="{FF2B5EF4-FFF2-40B4-BE49-F238E27FC236}">
                <a16:creationId xmlns:a16="http://schemas.microsoft.com/office/drawing/2014/main" id="{7C5A21B0-0FE6-41F8-AB20-928C78757CD0}"/>
              </a:ext>
            </a:extLst>
          </p:cNvPr>
          <p:cNvGraphicFramePr>
            <a:graphicFrameLocks noGrp="1"/>
          </p:cNvGraphicFramePr>
          <p:nvPr>
            <p:extLst>
              <p:ext uri="{D42A27DB-BD31-4B8C-83A1-F6EECF244321}">
                <p14:modId xmlns:p14="http://schemas.microsoft.com/office/powerpoint/2010/main" val="1849832763"/>
              </p:ext>
            </p:extLst>
          </p:nvPr>
        </p:nvGraphicFramePr>
        <p:xfrm>
          <a:off x="6455228" y="942338"/>
          <a:ext cx="3302000" cy="5090160"/>
        </p:xfrm>
        <a:graphic>
          <a:graphicData uri="http://schemas.openxmlformats.org/drawingml/2006/table">
            <a:tbl>
              <a:tblPr firstRow="1" bandRow="1">
                <a:tableStyleId>{5C22544A-7EE6-4342-B048-85BDC9FD1C3A}</a:tableStyleId>
              </a:tblPr>
              <a:tblGrid>
                <a:gridCol w="1651000">
                  <a:extLst>
                    <a:ext uri="{9D8B030D-6E8A-4147-A177-3AD203B41FA5}">
                      <a16:colId xmlns:a16="http://schemas.microsoft.com/office/drawing/2014/main" val="4157449700"/>
                    </a:ext>
                  </a:extLst>
                </a:gridCol>
                <a:gridCol w="1651000">
                  <a:extLst>
                    <a:ext uri="{9D8B030D-6E8A-4147-A177-3AD203B41FA5}">
                      <a16:colId xmlns:a16="http://schemas.microsoft.com/office/drawing/2014/main" val="1040042499"/>
                    </a:ext>
                  </a:extLst>
                </a:gridCol>
              </a:tblGrid>
              <a:tr h="370840">
                <a:tc>
                  <a:txBody>
                    <a:bodyPr/>
                    <a:lstStyle/>
                    <a:p>
                      <a:pPr algn="ctr"/>
                      <a:r>
                        <a:rPr lang="nl-NL" dirty="0">
                          <a:solidFill>
                            <a:schemeClr val="bg1"/>
                          </a:solidFill>
                        </a:rPr>
                        <a:t>Jaar</a:t>
                      </a:r>
                    </a:p>
                  </a:txBody>
                  <a:tcPr/>
                </a:tc>
                <a:tc>
                  <a:txBody>
                    <a:bodyPr/>
                    <a:lstStyle/>
                    <a:p>
                      <a:pPr algn="ctr"/>
                      <a:r>
                        <a:rPr lang="nl-NL" dirty="0">
                          <a:solidFill>
                            <a:schemeClr val="bg1"/>
                          </a:solidFill>
                        </a:rPr>
                        <a:t>Grondprijs per m</a:t>
                      </a:r>
                      <a:r>
                        <a:rPr lang="nl-NL" baseline="30000" dirty="0">
                          <a:solidFill>
                            <a:schemeClr val="bg1"/>
                          </a:solidFill>
                        </a:rPr>
                        <a:t>2</a:t>
                      </a:r>
                    </a:p>
                  </a:txBody>
                  <a:tcPr/>
                </a:tc>
                <a:extLst>
                  <a:ext uri="{0D108BD9-81ED-4DB2-BD59-A6C34878D82A}">
                    <a16:rowId xmlns:a16="http://schemas.microsoft.com/office/drawing/2014/main" val="652964621"/>
                  </a:ext>
                </a:extLst>
              </a:tr>
              <a:tr h="370840">
                <a:tc>
                  <a:txBody>
                    <a:bodyPr/>
                    <a:lstStyle/>
                    <a:p>
                      <a:pPr algn="ctr"/>
                      <a:r>
                        <a:rPr lang="nl-NL" dirty="0">
                          <a:solidFill>
                            <a:schemeClr val="tx1"/>
                          </a:solidFill>
                        </a:rPr>
                        <a:t>1996</a:t>
                      </a:r>
                    </a:p>
                  </a:txBody>
                  <a:tcPr/>
                </a:tc>
                <a:tc>
                  <a:txBody>
                    <a:bodyPr/>
                    <a:lstStyle/>
                    <a:p>
                      <a:pPr algn="ctr"/>
                      <a:r>
                        <a:rPr lang="nl-NL" dirty="0">
                          <a:solidFill>
                            <a:schemeClr val="tx1"/>
                          </a:solidFill>
                        </a:rPr>
                        <a:t>240</a:t>
                      </a:r>
                    </a:p>
                  </a:txBody>
                  <a:tcPr/>
                </a:tc>
                <a:extLst>
                  <a:ext uri="{0D108BD9-81ED-4DB2-BD59-A6C34878D82A}">
                    <a16:rowId xmlns:a16="http://schemas.microsoft.com/office/drawing/2014/main" val="1213993960"/>
                  </a:ext>
                </a:extLst>
              </a:tr>
              <a:tr h="370840">
                <a:tc>
                  <a:txBody>
                    <a:bodyPr/>
                    <a:lstStyle/>
                    <a:p>
                      <a:pPr algn="ctr"/>
                      <a:r>
                        <a:rPr lang="nl-NL" dirty="0">
                          <a:solidFill>
                            <a:schemeClr val="tx1"/>
                          </a:solidFill>
                        </a:rPr>
                        <a:t>1998</a:t>
                      </a:r>
                    </a:p>
                  </a:txBody>
                  <a:tcPr/>
                </a:tc>
                <a:tc>
                  <a:txBody>
                    <a:bodyPr/>
                    <a:lstStyle/>
                    <a:p>
                      <a:pPr algn="ctr"/>
                      <a:r>
                        <a:rPr lang="nl-NL" dirty="0">
                          <a:solidFill>
                            <a:schemeClr val="tx1"/>
                          </a:solidFill>
                        </a:rPr>
                        <a:t>260</a:t>
                      </a:r>
                    </a:p>
                  </a:txBody>
                  <a:tcPr/>
                </a:tc>
                <a:extLst>
                  <a:ext uri="{0D108BD9-81ED-4DB2-BD59-A6C34878D82A}">
                    <a16:rowId xmlns:a16="http://schemas.microsoft.com/office/drawing/2014/main" val="1792153060"/>
                  </a:ext>
                </a:extLst>
              </a:tr>
              <a:tr h="370840">
                <a:tc>
                  <a:txBody>
                    <a:bodyPr/>
                    <a:lstStyle/>
                    <a:p>
                      <a:pPr algn="ctr"/>
                      <a:r>
                        <a:rPr lang="nl-NL" dirty="0">
                          <a:solidFill>
                            <a:schemeClr val="tx1"/>
                          </a:solidFill>
                        </a:rPr>
                        <a:t>2002</a:t>
                      </a:r>
                    </a:p>
                  </a:txBody>
                  <a:tcPr/>
                </a:tc>
                <a:tc>
                  <a:txBody>
                    <a:bodyPr/>
                    <a:lstStyle/>
                    <a:p>
                      <a:pPr algn="ctr"/>
                      <a:r>
                        <a:rPr lang="nl-NL" dirty="0">
                          <a:solidFill>
                            <a:schemeClr val="tx1"/>
                          </a:solidFill>
                        </a:rPr>
                        <a:t>270</a:t>
                      </a:r>
                    </a:p>
                  </a:txBody>
                  <a:tcPr/>
                </a:tc>
                <a:extLst>
                  <a:ext uri="{0D108BD9-81ED-4DB2-BD59-A6C34878D82A}">
                    <a16:rowId xmlns:a16="http://schemas.microsoft.com/office/drawing/2014/main" val="1326926893"/>
                  </a:ext>
                </a:extLst>
              </a:tr>
              <a:tr h="370840">
                <a:tc>
                  <a:txBody>
                    <a:bodyPr/>
                    <a:lstStyle/>
                    <a:p>
                      <a:pPr algn="ctr"/>
                      <a:r>
                        <a:rPr lang="nl-NL" dirty="0">
                          <a:solidFill>
                            <a:schemeClr val="tx1"/>
                          </a:solidFill>
                        </a:rPr>
                        <a:t>2004</a:t>
                      </a:r>
                    </a:p>
                  </a:txBody>
                  <a:tcPr/>
                </a:tc>
                <a:tc>
                  <a:txBody>
                    <a:bodyPr/>
                    <a:lstStyle/>
                    <a:p>
                      <a:pPr algn="ctr"/>
                      <a:r>
                        <a:rPr lang="nl-NL" dirty="0">
                          <a:solidFill>
                            <a:schemeClr val="tx1"/>
                          </a:solidFill>
                        </a:rPr>
                        <a:t>280</a:t>
                      </a:r>
                    </a:p>
                  </a:txBody>
                  <a:tcPr/>
                </a:tc>
                <a:extLst>
                  <a:ext uri="{0D108BD9-81ED-4DB2-BD59-A6C34878D82A}">
                    <a16:rowId xmlns:a16="http://schemas.microsoft.com/office/drawing/2014/main" val="371890587"/>
                  </a:ext>
                </a:extLst>
              </a:tr>
              <a:tr h="370840">
                <a:tc>
                  <a:txBody>
                    <a:bodyPr/>
                    <a:lstStyle/>
                    <a:p>
                      <a:pPr algn="ctr"/>
                      <a:r>
                        <a:rPr lang="nl-NL" dirty="0">
                          <a:solidFill>
                            <a:schemeClr val="tx1"/>
                          </a:solidFill>
                        </a:rPr>
                        <a:t>2006</a:t>
                      </a:r>
                    </a:p>
                  </a:txBody>
                  <a:tcPr/>
                </a:tc>
                <a:tc>
                  <a:txBody>
                    <a:bodyPr/>
                    <a:lstStyle/>
                    <a:p>
                      <a:pPr algn="ctr"/>
                      <a:r>
                        <a:rPr lang="nl-NL" dirty="0">
                          <a:solidFill>
                            <a:schemeClr val="tx1"/>
                          </a:solidFill>
                        </a:rPr>
                        <a:t>285</a:t>
                      </a:r>
                    </a:p>
                  </a:txBody>
                  <a:tcPr/>
                </a:tc>
                <a:extLst>
                  <a:ext uri="{0D108BD9-81ED-4DB2-BD59-A6C34878D82A}">
                    <a16:rowId xmlns:a16="http://schemas.microsoft.com/office/drawing/2014/main" val="3524230669"/>
                  </a:ext>
                </a:extLst>
              </a:tr>
              <a:tr h="370840">
                <a:tc>
                  <a:txBody>
                    <a:bodyPr/>
                    <a:lstStyle/>
                    <a:p>
                      <a:pPr algn="ctr"/>
                      <a:r>
                        <a:rPr lang="nl-NL" dirty="0">
                          <a:solidFill>
                            <a:schemeClr val="tx1"/>
                          </a:solidFill>
                        </a:rPr>
                        <a:t>2008</a:t>
                      </a:r>
                    </a:p>
                  </a:txBody>
                  <a:tcPr/>
                </a:tc>
                <a:tc>
                  <a:txBody>
                    <a:bodyPr/>
                    <a:lstStyle/>
                    <a:p>
                      <a:pPr algn="ctr"/>
                      <a:r>
                        <a:rPr lang="nl-NL" dirty="0">
                          <a:solidFill>
                            <a:schemeClr val="tx1"/>
                          </a:solidFill>
                        </a:rPr>
                        <a:t>300</a:t>
                      </a:r>
                    </a:p>
                  </a:txBody>
                  <a:tcPr/>
                </a:tc>
                <a:extLst>
                  <a:ext uri="{0D108BD9-81ED-4DB2-BD59-A6C34878D82A}">
                    <a16:rowId xmlns:a16="http://schemas.microsoft.com/office/drawing/2014/main" val="1851519377"/>
                  </a:ext>
                </a:extLst>
              </a:tr>
              <a:tr h="370840">
                <a:tc>
                  <a:txBody>
                    <a:bodyPr/>
                    <a:lstStyle/>
                    <a:p>
                      <a:pPr algn="ctr"/>
                      <a:r>
                        <a:rPr lang="nl-NL" dirty="0">
                          <a:solidFill>
                            <a:schemeClr val="tx1"/>
                          </a:solidFill>
                        </a:rPr>
                        <a:t>2010</a:t>
                      </a:r>
                    </a:p>
                  </a:txBody>
                  <a:tcPr/>
                </a:tc>
                <a:tc>
                  <a:txBody>
                    <a:bodyPr/>
                    <a:lstStyle/>
                    <a:p>
                      <a:pPr algn="ctr"/>
                      <a:r>
                        <a:rPr lang="nl-NL" dirty="0">
                          <a:solidFill>
                            <a:schemeClr val="tx1"/>
                          </a:solidFill>
                        </a:rPr>
                        <a:t>240</a:t>
                      </a:r>
                    </a:p>
                  </a:txBody>
                  <a:tcPr/>
                </a:tc>
                <a:extLst>
                  <a:ext uri="{0D108BD9-81ED-4DB2-BD59-A6C34878D82A}">
                    <a16:rowId xmlns:a16="http://schemas.microsoft.com/office/drawing/2014/main" val="2801427907"/>
                  </a:ext>
                </a:extLst>
              </a:tr>
              <a:tr h="370840">
                <a:tc>
                  <a:txBody>
                    <a:bodyPr/>
                    <a:lstStyle/>
                    <a:p>
                      <a:pPr algn="ctr"/>
                      <a:r>
                        <a:rPr lang="nl-NL" dirty="0">
                          <a:solidFill>
                            <a:schemeClr val="tx1"/>
                          </a:solidFill>
                        </a:rPr>
                        <a:t>2012</a:t>
                      </a:r>
                    </a:p>
                  </a:txBody>
                  <a:tcPr/>
                </a:tc>
                <a:tc>
                  <a:txBody>
                    <a:bodyPr/>
                    <a:lstStyle/>
                    <a:p>
                      <a:pPr algn="ctr"/>
                      <a:r>
                        <a:rPr lang="nl-NL" dirty="0">
                          <a:solidFill>
                            <a:schemeClr val="tx1"/>
                          </a:solidFill>
                        </a:rPr>
                        <a:t>230</a:t>
                      </a:r>
                    </a:p>
                  </a:txBody>
                  <a:tcPr/>
                </a:tc>
                <a:extLst>
                  <a:ext uri="{0D108BD9-81ED-4DB2-BD59-A6C34878D82A}">
                    <a16:rowId xmlns:a16="http://schemas.microsoft.com/office/drawing/2014/main" val="3376925343"/>
                  </a:ext>
                </a:extLst>
              </a:tr>
              <a:tr h="370840">
                <a:tc>
                  <a:txBody>
                    <a:bodyPr/>
                    <a:lstStyle/>
                    <a:p>
                      <a:pPr algn="ctr"/>
                      <a:r>
                        <a:rPr lang="nl-NL" dirty="0">
                          <a:solidFill>
                            <a:schemeClr val="tx1"/>
                          </a:solidFill>
                        </a:rPr>
                        <a:t>2014</a:t>
                      </a:r>
                    </a:p>
                  </a:txBody>
                  <a:tcPr/>
                </a:tc>
                <a:tc>
                  <a:txBody>
                    <a:bodyPr/>
                    <a:lstStyle/>
                    <a:p>
                      <a:pPr algn="ctr"/>
                      <a:r>
                        <a:rPr lang="nl-NL" dirty="0">
                          <a:solidFill>
                            <a:schemeClr val="tx1"/>
                          </a:solidFill>
                        </a:rPr>
                        <a:t>240</a:t>
                      </a:r>
                    </a:p>
                  </a:txBody>
                  <a:tcPr/>
                </a:tc>
                <a:extLst>
                  <a:ext uri="{0D108BD9-81ED-4DB2-BD59-A6C34878D82A}">
                    <a16:rowId xmlns:a16="http://schemas.microsoft.com/office/drawing/2014/main" val="3065817667"/>
                  </a:ext>
                </a:extLst>
              </a:tr>
              <a:tr h="370840">
                <a:tc>
                  <a:txBody>
                    <a:bodyPr/>
                    <a:lstStyle/>
                    <a:p>
                      <a:pPr algn="ctr"/>
                      <a:r>
                        <a:rPr lang="nl-NL" dirty="0">
                          <a:solidFill>
                            <a:schemeClr val="tx1"/>
                          </a:solidFill>
                        </a:rPr>
                        <a:t>2016</a:t>
                      </a:r>
                    </a:p>
                  </a:txBody>
                  <a:tcPr/>
                </a:tc>
                <a:tc>
                  <a:txBody>
                    <a:bodyPr/>
                    <a:lstStyle/>
                    <a:p>
                      <a:pPr algn="ctr"/>
                      <a:r>
                        <a:rPr lang="nl-NL" dirty="0">
                          <a:solidFill>
                            <a:schemeClr val="tx1"/>
                          </a:solidFill>
                        </a:rPr>
                        <a:t>260</a:t>
                      </a:r>
                    </a:p>
                  </a:txBody>
                  <a:tcPr/>
                </a:tc>
                <a:extLst>
                  <a:ext uri="{0D108BD9-81ED-4DB2-BD59-A6C34878D82A}">
                    <a16:rowId xmlns:a16="http://schemas.microsoft.com/office/drawing/2014/main" val="2913023251"/>
                  </a:ext>
                </a:extLst>
              </a:tr>
              <a:tr h="370840">
                <a:tc>
                  <a:txBody>
                    <a:bodyPr/>
                    <a:lstStyle/>
                    <a:p>
                      <a:pPr algn="ctr"/>
                      <a:r>
                        <a:rPr lang="nl-NL" dirty="0">
                          <a:solidFill>
                            <a:schemeClr val="tx1"/>
                          </a:solidFill>
                        </a:rPr>
                        <a:t>2018</a:t>
                      </a:r>
                    </a:p>
                  </a:txBody>
                  <a:tcPr/>
                </a:tc>
                <a:tc>
                  <a:txBody>
                    <a:bodyPr/>
                    <a:lstStyle/>
                    <a:p>
                      <a:pPr algn="ctr"/>
                      <a:r>
                        <a:rPr lang="nl-NL" dirty="0">
                          <a:solidFill>
                            <a:schemeClr val="tx1"/>
                          </a:solidFill>
                        </a:rPr>
                        <a:t>270</a:t>
                      </a:r>
                    </a:p>
                  </a:txBody>
                  <a:tcPr/>
                </a:tc>
                <a:extLst>
                  <a:ext uri="{0D108BD9-81ED-4DB2-BD59-A6C34878D82A}">
                    <a16:rowId xmlns:a16="http://schemas.microsoft.com/office/drawing/2014/main" val="3529504703"/>
                  </a:ext>
                </a:extLst>
              </a:tr>
              <a:tr h="370840">
                <a:tc>
                  <a:txBody>
                    <a:bodyPr/>
                    <a:lstStyle/>
                    <a:p>
                      <a:pPr algn="ctr"/>
                      <a:r>
                        <a:rPr lang="nl-NL" dirty="0">
                          <a:solidFill>
                            <a:schemeClr val="tx1"/>
                          </a:solidFill>
                        </a:rPr>
                        <a:t>2020</a:t>
                      </a:r>
                    </a:p>
                  </a:txBody>
                  <a:tcPr/>
                </a:tc>
                <a:tc>
                  <a:txBody>
                    <a:bodyPr/>
                    <a:lstStyle/>
                    <a:p>
                      <a:pPr algn="ctr"/>
                      <a:r>
                        <a:rPr lang="nl-NL" dirty="0">
                          <a:solidFill>
                            <a:schemeClr val="tx1"/>
                          </a:solidFill>
                        </a:rPr>
                        <a:t>?</a:t>
                      </a:r>
                    </a:p>
                  </a:txBody>
                  <a:tcPr/>
                </a:tc>
                <a:extLst>
                  <a:ext uri="{0D108BD9-81ED-4DB2-BD59-A6C34878D82A}">
                    <a16:rowId xmlns:a16="http://schemas.microsoft.com/office/drawing/2014/main" val="60796186"/>
                  </a:ext>
                </a:extLst>
              </a:tr>
            </a:tbl>
          </a:graphicData>
        </a:graphic>
      </p:graphicFrame>
    </p:spTree>
    <p:extLst>
      <p:ext uri="{BB962C8B-B14F-4D97-AF65-F5344CB8AC3E}">
        <p14:creationId xmlns:p14="http://schemas.microsoft.com/office/powerpoint/2010/main" val="1296008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298C59B1-5DFF-4918-BA13-C0587120228B}"/>
              </a:ext>
            </a:extLst>
          </p:cNvPr>
          <p:cNvSpPr>
            <a:spLocks noGrp="1"/>
          </p:cNvSpPr>
          <p:nvPr>
            <p:ph type="title"/>
          </p:nvPr>
        </p:nvSpPr>
        <p:spPr/>
        <p:txBody>
          <a:bodyPr/>
          <a:lstStyle/>
          <a:p>
            <a:r>
              <a:rPr lang="en-GB" sz="3600" dirty="0" err="1">
                <a:solidFill>
                  <a:schemeClr val="tx1"/>
                </a:solidFill>
              </a:rPr>
              <a:t>Parametrisch</a:t>
            </a:r>
            <a:r>
              <a:rPr lang="en-GB" sz="3600" dirty="0">
                <a:solidFill>
                  <a:schemeClr val="tx1"/>
                </a:solidFill>
              </a:rPr>
              <a:t>: T</a:t>
            </a:r>
            <a:r>
              <a:rPr lang="nl-NL" sz="3600" dirty="0" err="1">
                <a:solidFill>
                  <a:schemeClr val="tx1"/>
                </a:solidFill>
              </a:rPr>
              <a:t>oepassingsgebied</a:t>
            </a:r>
            <a:endParaRPr lang="nl-NL" sz="3600" dirty="0">
              <a:solidFill>
                <a:schemeClr val="tx1"/>
              </a:solidFill>
            </a:endParaRPr>
          </a:p>
        </p:txBody>
      </p:sp>
      <p:sp>
        <p:nvSpPr>
          <p:cNvPr id="5" name="Tijdelijke aanduiding voor inhoud 4">
            <a:extLst>
              <a:ext uri="{FF2B5EF4-FFF2-40B4-BE49-F238E27FC236}">
                <a16:creationId xmlns:a16="http://schemas.microsoft.com/office/drawing/2014/main" id="{58AFFC06-BC5D-47D6-B538-965E474A8DD1}"/>
              </a:ext>
            </a:extLst>
          </p:cNvPr>
          <p:cNvSpPr>
            <a:spLocks noGrp="1"/>
          </p:cNvSpPr>
          <p:nvPr>
            <p:ph idx="1"/>
          </p:nvPr>
        </p:nvSpPr>
        <p:spPr/>
        <p:txBody>
          <a:bodyPr/>
          <a:lstStyle/>
          <a:p>
            <a:pPr>
              <a:spcBef>
                <a:spcPts val="0"/>
              </a:spcBef>
              <a:spcAft>
                <a:spcPts val="1800"/>
              </a:spcAft>
            </a:pPr>
            <a:r>
              <a:rPr lang="nl-NL" b="0" dirty="0">
                <a:solidFill>
                  <a:schemeClr val="tx1"/>
                </a:solidFill>
              </a:rPr>
              <a:t>Toepasbaar indien de ‘omvang’ van een klus zich in enkele ‘parameters’ laat uitdrukken. </a:t>
            </a:r>
          </a:p>
          <a:p>
            <a:pPr>
              <a:spcBef>
                <a:spcPts val="0"/>
              </a:spcBef>
              <a:spcAft>
                <a:spcPts val="1800"/>
              </a:spcAft>
            </a:pPr>
            <a:r>
              <a:rPr lang="nl-NL" b="0" dirty="0">
                <a:solidFill>
                  <a:schemeClr val="tx1"/>
                </a:solidFill>
              </a:rPr>
              <a:t>Om de ‘parameters’ te ontdekken worden vaak </a:t>
            </a:r>
            <a:r>
              <a:rPr lang="nl-NL" b="0" dirty="0" err="1">
                <a:solidFill>
                  <a:schemeClr val="tx1"/>
                </a:solidFill>
              </a:rPr>
              <a:t>correlatie-analyses</a:t>
            </a:r>
            <a:r>
              <a:rPr lang="nl-NL" b="0" dirty="0">
                <a:solidFill>
                  <a:schemeClr val="tx1"/>
                </a:solidFill>
              </a:rPr>
              <a:t> gebruikt.</a:t>
            </a:r>
            <a:br>
              <a:rPr lang="nl-NL" b="0" dirty="0">
                <a:solidFill>
                  <a:schemeClr val="tx1"/>
                </a:solidFill>
              </a:rPr>
            </a:br>
            <a:br>
              <a:rPr lang="nl-NL" b="0" dirty="0">
                <a:solidFill>
                  <a:schemeClr val="tx1"/>
                </a:solidFill>
              </a:rPr>
            </a:br>
            <a:br>
              <a:rPr lang="nl-NL" b="0" dirty="0">
                <a:solidFill>
                  <a:schemeClr val="tx1"/>
                </a:solidFill>
              </a:rPr>
            </a:br>
            <a:br>
              <a:rPr lang="nl-NL" b="0" dirty="0">
                <a:solidFill>
                  <a:schemeClr val="tx1"/>
                </a:solidFill>
              </a:rPr>
            </a:br>
            <a:br>
              <a:rPr lang="nl-NL" b="0" dirty="0">
                <a:solidFill>
                  <a:schemeClr val="tx1"/>
                </a:solidFill>
              </a:rPr>
            </a:br>
            <a:br>
              <a:rPr lang="nl-NL" b="0" dirty="0">
                <a:solidFill>
                  <a:schemeClr val="tx1"/>
                </a:solidFill>
              </a:rPr>
            </a:br>
            <a:endParaRPr lang="nl-NL" b="0" dirty="0">
              <a:solidFill>
                <a:schemeClr val="tx1"/>
              </a:solidFill>
            </a:endParaRPr>
          </a:p>
        </p:txBody>
      </p:sp>
      <p:graphicFrame>
        <p:nvGraphicFramePr>
          <p:cNvPr id="2" name="Tabel 1">
            <a:extLst>
              <a:ext uri="{FF2B5EF4-FFF2-40B4-BE49-F238E27FC236}">
                <a16:creationId xmlns:a16="http://schemas.microsoft.com/office/drawing/2014/main" id="{92902C57-180B-4F52-A273-457406ADF85D}"/>
              </a:ext>
            </a:extLst>
          </p:cNvPr>
          <p:cNvGraphicFramePr>
            <a:graphicFrameLocks noGrp="1"/>
          </p:cNvGraphicFramePr>
          <p:nvPr>
            <p:extLst>
              <p:ext uri="{D42A27DB-BD31-4B8C-83A1-F6EECF244321}">
                <p14:modId xmlns:p14="http://schemas.microsoft.com/office/powerpoint/2010/main" val="3035378339"/>
              </p:ext>
            </p:extLst>
          </p:nvPr>
        </p:nvGraphicFramePr>
        <p:xfrm>
          <a:off x="1131824" y="3264345"/>
          <a:ext cx="6898639" cy="2569794"/>
        </p:xfrm>
        <a:graphic>
          <a:graphicData uri="http://schemas.openxmlformats.org/drawingml/2006/table">
            <a:tbl>
              <a:tblPr bandRow="1">
                <a:tableStyleId>{5C22544A-7EE6-4342-B048-85BDC9FD1C3A}</a:tableStyleId>
              </a:tblPr>
              <a:tblGrid>
                <a:gridCol w="1299544">
                  <a:extLst>
                    <a:ext uri="{9D8B030D-6E8A-4147-A177-3AD203B41FA5}">
                      <a16:colId xmlns:a16="http://schemas.microsoft.com/office/drawing/2014/main" val="1164099738"/>
                    </a:ext>
                  </a:extLst>
                </a:gridCol>
                <a:gridCol w="1866365">
                  <a:extLst>
                    <a:ext uri="{9D8B030D-6E8A-4147-A177-3AD203B41FA5}">
                      <a16:colId xmlns:a16="http://schemas.microsoft.com/office/drawing/2014/main" val="3999187472"/>
                    </a:ext>
                  </a:extLst>
                </a:gridCol>
                <a:gridCol w="1866365">
                  <a:extLst>
                    <a:ext uri="{9D8B030D-6E8A-4147-A177-3AD203B41FA5}">
                      <a16:colId xmlns:a16="http://schemas.microsoft.com/office/drawing/2014/main" val="3283787249"/>
                    </a:ext>
                  </a:extLst>
                </a:gridCol>
                <a:gridCol w="1866365">
                  <a:extLst>
                    <a:ext uri="{9D8B030D-6E8A-4147-A177-3AD203B41FA5}">
                      <a16:colId xmlns:a16="http://schemas.microsoft.com/office/drawing/2014/main" val="3803820207"/>
                    </a:ext>
                  </a:extLst>
                </a:gridCol>
              </a:tblGrid>
              <a:tr h="288000">
                <a:tc>
                  <a:txBody>
                    <a:bodyPr/>
                    <a:lstStyle/>
                    <a:p>
                      <a:pPr algn="ctr" fontAlgn="b"/>
                      <a:r>
                        <a:rPr lang="nl-NL" sz="1200" b="1" u="none" strike="noStrike" dirty="0">
                          <a:solidFill>
                            <a:schemeClr val="bg1"/>
                          </a:solidFill>
                          <a:effectLst/>
                        </a:rPr>
                        <a:t>Kosten woning</a:t>
                      </a:r>
                      <a:endParaRPr lang="nl-NL" sz="1200" b="1" i="0" u="none" strike="noStrike" dirty="0">
                        <a:solidFill>
                          <a:schemeClr val="bg1"/>
                        </a:solidFill>
                        <a:effectLst/>
                        <a:latin typeface="Century Gothic" panose="020B0502020202020204" pitchFamily="34" charset="0"/>
                      </a:endParaRPr>
                    </a:p>
                  </a:txBody>
                  <a:tcPr marL="7498" marR="7498" marT="7498" marB="0" anchor="ctr">
                    <a:solidFill>
                      <a:schemeClr val="accent1"/>
                    </a:solidFill>
                  </a:tcPr>
                </a:tc>
                <a:tc>
                  <a:txBody>
                    <a:bodyPr/>
                    <a:lstStyle/>
                    <a:p>
                      <a:pPr algn="ctr" fontAlgn="b"/>
                      <a:r>
                        <a:rPr lang="nl-NL" sz="1200" b="1" u="none" strike="noStrike" dirty="0">
                          <a:solidFill>
                            <a:schemeClr val="bg1"/>
                          </a:solidFill>
                          <a:effectLst/>
                        </a:rPr>
                        <a:t>Oppervlakte</a:t>
                      </a:r>
                      <a:endParaRPr lang="nl-NL" sz="1200" b="1" i="0" u="none" strike="noStrike" dirty="0">
                        <a:solidFill>
                          <a:schemeClr val="bg1"/>
                        </a:solidFill>
                        <a:effectLst/>
                        <a:latin typeface="Century Gothic" panose="020B0502020202020204" pitchFamily="34" charset="0"/>
                      </a:endParaRPr>
                    </a:p>
                  </a:txBody>
                  <a:tcPr marL="7498" marR="7498" marT="7498" marB="0" anchor="ctr">
                    <a:solidFill>
                      <a:schemeClr val="accent1"/>
                    </a:solidFill>
                  </a:tcPr>
                </a:tc>
                <a:tc>
                  <a:txBody>
                    <a:bodyPr/>
                    <a:lstStyle/>
                    <a:p>
                      <a:pPr algn="ctr" fontAlgn="b"/>
                      <a:r>
                        <a:rPr lang="nl-NL" sz="1200" b="1" u="none" strike="noStrike" dirty="0">
                          <a:solidFill>
                            <a:schemeClr val="bg1"/>
                          </a:solidFill>
                          <a:effectLst/>
                        </a:rPr>
                        <a:t>Aantal vertrekken</a:t>
                      </a:r>
                      <a:endParaRPr lang="nl-NL" sz="1200" b="1" i="0" u="none" strike="noStrike" dirty="0">
                        <a:solidFill>
                          <a:schemeClr val="bg1"/>
                        </a:solidFill>
                        <a:effectLst/>
                        <a:latin typeface="Century Gothic" panose="020B0502020202020204" pitchFamily="34" charset="0"/>
                      </a:endParaRPr>
                    </a:p>
                  </a:txBody>
                  <a:tcPr marL="7498" marR="7498" marT="7498" marB="0" anchor="ctr">
                    <a:solidFill>
                      <a:schemeClr val="accent1"/>
                    </a:solidFill>
                  </a:tcPr>
                </a:tc>
                <a:tc>
                  <a:txBody>
                    <a:bodyPr/>
                    <a:lstStyle/>
                    <a:p>
                      <a:pPr algn="ctr" fontAlgn="b"/>
                      <a:r>
                        <a:rPr lang="nl-NL" sz="1200" b="1" u="none" strike="noStrike" dirty="0">
                          <a:solidFill>
                            <a:schemeClr val="bg1"/>
                          </a:solidFill>
                          <a:effectLst/>
                        </a:rPr>
                        <a:t>Inhoud in m3</a:t>
                      </a:r>
                      <a:endParaRPr lang="nl-NL" sz="1200" b="1" i="0" u="none" strike="noStrike" dirty="0">
                        <a:solidFill>
                          <a:schemeClr val="bg1"/>
                        </a:solidFill>
                        <a:effectLst/>
                        <a:latin typeface="Century Gothic" panose="020B0502020202020204" pitchFamily="34" charset="0"/>
                      </a:endParaRPr>
                    </a:p>
                  </a:txBody>
                  <a:tcPr marL="7498" marR="7498" marT="7498" marB="0" anchor="ctr">
                    <a:solidFill>
                      <a:schemeClr val="accent1"/>
                    </a:solidFill>
                  </a:tcPr>
                </a:tc>
                <a:extLst>
                  <a:ext uri="{0D108BD9-81ED-4DB2-BD59-A6C34878D82A}">
                    <a16:rowId xmlns:a16="http://schemas.microsoft.com/office/drawing/2014/main" val="2019945500"/>
                  </a:ext>
                </a:extLst>
              </a:tr>
              <a:tr h="216000">
                <a:tc>
                  <a:txBody>
                    <a:bodyPr/>
                    <a:lstStyle/>
                    <a:p>
                      <a:pPr algn="ctr" fontAlgn="b"/>
                      <a:r>
                        <a:rPr lang="nl-NL" sz="1100" u="none" strike="noStrike" dirty="0">
                          <a:effectLst/>
                        </a:rPr>
                        <a:t>400.000</a:t>
                      </a:r>
                      <a:endParaRPr lang="nl-NL" sz="1100" b="0" i="0" u="none" strike="noStrike" dirty="0">
                        <a:solidFill>
                          <a:srgbClr val="000000"/>
                        </a:solidFill>
                        <a:effectLst/>
                        <a:latin typeface="Century Gothic" panose="020B0502020202020204" pitchFamily="34" charset="0"/>
                      </a:endParaRPr>
                    </a:p>
                  </a:txBody>
                  <a:tcPr marL="7498" marR="7498" marT="7498" marB="0" anchor="b"/>
                </a:tc>
                <a:tc>
                  <a:txBody>
                    <a:bodyPr/>
                    <a:lstStyle/>
                    <a:p>
                      <a:pPr algn="ctr" fontAlgn="b"/>
                      <a:r>
                        <a:rPr lang="nl-NL" sz="1100" u="none" strike="noStrike" dirty="0">
                          <a:effectLst/>
                        </a:rPr>
                        <a:t>300</a:t>
                      </a:r>
                      <a:endParaRPr lang="nl-NL" sz="1100" b="0" i="0" u="none" strike="noStrike" dirty="0">
                        <a:solidFill>
                          <a:srgbClr val="000000"/>
                        </a:solidFill>
                        <a:effectLst/>
                        <a:latin typeface="Century Gothic" panose="020B0502020202020204" pitchFamily="34" charset="0"/>
                      </a:endParaRPr>
                    </a:p>
                  </a:txBody>
                  <a:tcPr marL="7498" marR="7498" marT="7498" marB="0" anchor="b"/>
                </a:tc>
                <a:tc>
                  <a:txBody>
                    <a:bodyPr/>
                    <a:lstStyle/>
                    <a:p>
                      <a:pPr algn="ctr" fontAlgn="b"/>
                      <a:r>
                        <a:rPr lang="nl-NL" sz="1100" u="none" strike="noStrike" dirty="0">
                          <a:effectLst/>
                        </a:rPr>
                        <a:t>5</a:t>
                      </a:r>
                      <a:endParaRPr lang="nl-NL" sz="1100" b="0" i="0" u="none" strike="noStrike" dirty="0">
                        <a:solidFill>
                          <a:srgbClr val="000000"/>
                        </a:solidFill>
                        <a:effectLst/>
                        <a:latin typeface="Century Gothic" panose="020B0502020202020204" pitchFamily="34" charset="0"/>
                      </a:endParaRPr>
                    </a:p>
                  </a:txBody>
                  <a:tcPr marL="7498" marR="7498" marT="7498" marB="0" anchor="b"/>
                </a:tc>
                <a:tc>
                  <a:txBody>
                    <a:bodyPr/>
                    <a:lstStyle/>
                    <a:p>
                      <a:pPr algn="ctr" fontAlgn="b"/>
                      <a:r>
                        <a:rPr lang="nl-NL" sz="1100" u="none" strike="noStrike" dirty="0">
                          <a:effectLst/>
                        </a:rPr>
                        <a:t>820</a:t>
                      </a:r>
                      <a:endParaRPr lang="nl-NL" sz="1100" b="0" i="0" u="none" strike="noStrike" dirty="0">
                        <a:solidFill>
                          <a:srgbClr val="000000"/>
                        </a:solidFill>
                        <a:effectLst/>
                        <a:latin typeface="Century Gothic" panose="020B0502020202020204" pitchFamily="34" charset="0"/>
                      </a:endParaRPr>
                    </a:p>
                  </a:txBody>
                  <a:tcPr marL="7498" marR="7498" marT="7498" marB="0" anchor="b"/>
                </a:tc>
                <a:extLst>
                  <a:ext uri="{0D108BD9-81ED-4DB2-BD59-A6C34878D82A}">
                    <a16:rowId xmlns:a16="http://schemas.microsoft.com/office/drawing/2014/main" val="3578502416"/>
                  </a:ext>
                </a:extLst>
              </a:tr>
              <a:tr h="216000">
                <a:tc>
                  <a:txBody>
                    <a:bodyPr/>
                    <a:lstStyle/>
                    <a:p>
                      <a:pPr algn="ctr" fontAlgn="b"/>
                      <a:r>
                        <a:rPr lang="nl-NL" sz="1100" u="none" strike="noStrike" dirty="0">
                          <a:effectLst/>
                        </a:rPr>
                        <a:t>220.000</a:t>
                      </a:r>
                      <a:endParaRPr lang="nl-NL" sz="1100" b="0" i="0" u="none" strike="noStrike" dirty="0">
                        <a:solidFill>
                          <a:srgbClr val="000000"/>
                        </a:solidFill>
                        <a:effectLst/>
                        <a:latin typeface="Century Gothic" panose="020B0502020202020204" pitchFamily="34" charset="0"/>
                      </a:endParaRPr>
                    </a:p>
                  </a:txBody>
                  <a:tcPr marL="7498" marR="7498" marT="7498" marB="0" anchor="b"/>
                </a:tc>
                <a:tc>
                  <a:txBody>
                    <a:bodyPr/>
                    <a:lstStyle/>
                    <a:p>
                      <a:pPr algn="ctr" fontAlgn="b"/>
                      <a:r>
                        <a:rPr lang="nl-NL" sz="1100" u="none" strike="noStrike" dirty="0">
                          <a:effectLst/>
                        </a:rPr>
                        <a:t>270</a:t>
                      </a:r>
                      <a:endParaRPr lang="nl-NL" sz="1100" b="0" i="0" u="none" strike="noStrike" dirty="0">
                        <a:solidFill>
                          <a:srgbClr val="000000"/>
                        </a:solidFill>
                        <a:effectLst/>
                        <a:latin typeface="Century Gothic" panose="020B0502020202020204" pitchFamily="34" charset="0"/>
                      </a:endParaRPr>
                    </a:p>
                  </a:txBody>
                  <a:tcPr marL="7498" marR="7498" marT="7498" marB="0" anchor="b"/>
                </a:tc>
                <a:tc>
                  <a:txBody>
                    <a:bodyPr/>
                    <a:lstStyle/>
                    <a:p>
                      <a:pPr algn="ctr" fontAlgn="b"/>
                      <a:r>
                        <a:rPr lang="nl-NL" sz="1100" u="none" strike="noStrike" dirty="0">
                          <a:effectLst/>
                        </a:rPr>
                        <a:t>5</a:t>
                      </a:r>
                      <a:endParaRPr lang="nl-NL" sz="1100" b="0" i="0" u="none" strike="noStrike" dirty="0">
                        <a:solidFill>
                          <a:srgbClr val="000000"/>
                        </a:solidFill>
                        <a:effectLst/>
                        <a:latin typeface="Century Gothic" panose="020B0502020202020204" pitchFamily="34" charset="0"/>
                      </a:endParaRPr>
                    </a:p>
                  </a:txBody>
                  <a:tcPr marL="7498" marR="7498" marT="7498" marB="0" anchor="b"/>
                </a:tc>
                <a:tc>
                  <a:txBody>
                    <a:bodyPr/>
                    <a:lstStyle/>
                    <a:p>
                      <a:pPr algn="ctr" fontAlgn="b"/>
                      <a:r>
                        <a:rPr lang="nl-NL" sz="1100" u="none" strike="noStrike">
                          <a:effectLst/>
                        </a:rPr>
                        <a:t>420</a:t>
                      </a:r>
                      <a:endParaRPr lang="nl-NL" sz="1100" b="0" i="0" u="none" strike="noStrike">
                        <a:solidFill>
                          <a:srgbClr val="000000"/>
                        </a:solidFill>
                        <a:effectLst/>
                        <a:latin typeface="Century Gothic" panose="020B0502020202020204" pitchFamily="34" charset="0"/>
                      </a:endParaRPr>
                    </a:p>
                  </a:txBody>
                  <a:tcPr marL="7498" marR="7498" marT="7498" marB="0" anchor="b"/>
                </a:tc>
                <a:extLst>
                  <a:ext uri="{0D108BD9-81ED-4DB2-BD59-A6C34878D82A}">
                    <a16:rowId xmlns:a16="http://schemas.microsoft.com/office/drawing/2014/main" val="1274018992"/>
                  </a:ext>
                </a:extLst>
              </a:tr>
              <a:tr h="216000">
                <a:tc>
                  <a:txBody>
                    <a:bodyPr/>
                    <a:lstStyle/>
                    <a:p>
                      <a:pPr algn="ctr" fontAlgn="b"/>
                      <a:r>
                        <a:rPr lang="nl-NL" sz="1100" u="none" strike="noStrike">
                          <a:effectLst/>
                        </a:rPr>
                        <a:t>360.000</a:t>
                      </a:r>
                      <a:endParaRPr lang="nl-NL" sz="1100" b="0" i="0" u="none" strike="noStrike">
                        <a:solidFill>
                          <a:srgbClr val="000000"/>
                        </a:solidFill>
                        <a:effectLst/>
                        <a:latin typeface="Century Gothic" panose="020B0502020202020204" pitchFamily="34" charset="0"/>
                      </a:endParaRPr>
                    </a:p>
                  </a:txBody>
                  <a:tcPr marL="7498" marR="7498" marT="7498" marB="0" anchor="b"/>
                </a:tc>
                <a:tc>
                  <a:txBody>
                    <a:bodyPr/>
                    <a:lstStyle/>
                    <a:p>
                      <a:pPr algn="ctr" fontAlgn="b"/>
                      <a:r>
                        <a:rPr lang="nl-NL" sz="1100" u="none" strike="noStrike" dirty="0">
                          <a:effectLst/>
                        </a:rPr>
                        <a:t>300</a:t>
                      </a:r>
                      <a:endParaRPr lang="nl-NL" sz="1100" b="0" i="0" u="none" strike="noStrike" dirty="0">
                        <a:solidFill>
                          <a:srgbClr val="000000"/>
                        </a:solidFill>
                        <a:effectLst/>
                        <a:latin typeface="Century Gothic" panose="020B0502020202020204" pitchFamily="34" charset="0"/>
                      </a:endParaRPr>
                    </a:p>
                  </a:txBody>
                  <a:tcPr marL="7498" marR="7498" marT="7498" marB="0" anchor="b"/>
                </a:tc>
                <a:tc>
                  <a:txBody>
                    <a:bodyPr/>
                    <a:lstStyle/>
                    <a:p>
                      <a:pPr algn="ctr" fontAlgn="b"/>
                      <a:r>
                        <a:rPr lang="nl-NL" sz="1100" u="none" strike="noStrike" dirty="0">
                          <a:effectLst/>
                        </a:rPr>
                        <a:t>5</a:t>
                      </a:r>
                      <a:endParaRPr lang="nl-NL" sz="1100" b="0" i="0" u="none" strike="noStrike" dirty="0">
                        <a:solidFill>
                          <a:srgbClr val="000000"/>
                        </a:solidFill>
                        <a:effectLst/>
                        <a:latin typeface="Century Gothic" panose="020B0502020202020204" pitchFamily="34" charset="0"/>
                      </a:endParaRPr>
                    </a:p>
                  </a:txBody>
                  <a:tcPr marL="7498" marR="7498" marT="7498" marB="0" anchor="b"/>
                </a:tc>
                <a:tc>
                  <a:txBody>
                    <a:bodyPr/>
                    <a:lstStyle/>
                    <a:p>
                      <a:pPr algn="ctr" fontAlgn="b"/>
                      <a:r>
                        <a:rPr lang="nl-NL" sz="1100" u="none" strike="noStrike" dirty="0">
                          <a:effectLst/>
                        </a:rPr>
                        <a:t>750</a:t>
                      </a:r>
                      <a:endParaRPr lang="nl-NL" sz="1100" b="0" i="0" u="none" strike="noStrike" dirty="0">
                        <a:solidFill>
                          <a:srgbClr val="000000"/>
                        </a:solidFill>
                        <a:effectLst/>
                        <a:latin typeface="Century Gothic" panose="020B0502020202020204" pitchFamily="34" charset="0"/>
                      </a:endParaRPr>
                    </a:p>
                  </a:txBody>
                  <a:tcPr marL="7498" marR="7498" marT="7498" marB="0" anchor="b"/>
                </a:tc>
                <a:extLst>
                  <a:ext uri="{0D108BD9-81ED-4DB2-BD59-A6C34878D82A}">
                    <a16:rowId xmlns:a16="http://schemas.microsoft.com/office/drawing/2014/main" val="2824807286"/>
                  </a:ext>
                </a:extLst>
              </a:tr>
              <a:tr h="216000">
                <a:tc>
                  <a:txBody>
                    <a:bodyPr/>
                    <a:lstStyle/>
                    <a:p>
                      <a:pPr algn="ctr" fontAlgn="b"/>
                      <a:r>
                        <a:rPr lang="nl-NL" sz="1100" u="none" strike="noStrike">
                          <a:effectLst/>
                        </a:rPr>
                        <a:t>320.000</a:t>
                      </a:r>
                      <a:endParaRPr lang="nl-NL" sz="1100" b="0" i="0" u="none" strike="noStrike">
                        <a:solidFill>
                          <a:srgbClr val="000000"/>
                        </a:solidFill>
                        <a:effectLst/>
                        <a:latin typeface="Century Gothic" panose="020B0502020202020204" pitchFamily="34" charset="0"/>
                      </a:endParaRPr>
                    </a:p>
                  </a:txBody>
                  <a:tcPr marL="7498" marR="7498" marT="7498" marB="0" anchor="b"/>
                </a:tc>
                <a:tc>
                  <a:txBody>
                    <a:bodyPr/>
                    <a:lstStyle/>
                    <a:p>
                      <a:pPr algn="ctr" fontAlgn="b"/>
                      <a:r>
                        <a:rPr lang="nl-NL" sz="1100" u="none" strike="noStrike" dirty="0">
                          <a:effectLst/>
                        </a:rPr>
                        <a:t>320</a:t>
                      </a:r>
                      <a:endParaRPr lang="nl-NL" sz="1100" b="0" i="0" u="none" strike="noStrike" dirty="0">
                        <a:solidFill>
                          <a:srgbClr val="000000"/>
                        </a:solidFill>
                        <a:effectLst/>
                        <a:latin typeface="Century Gothic" panose="020B0502020202020204" pitchFamily="34" charset="0"/>
                      </a:endParaRPr>
                    </a:p>
                  </a:txBody>
                  <a:tcPr marL="7498" marR="7498" marT="7498" marB="0" anchor="b"/>
                </a:tc>
                <a:tc>
                  <a:txBody>
                    <a:bodyPr/>
                    <a:lstStyle/>
                    <a:p>
                      <a:pPr algn="ctr" fontAlgn="b"/>
                      <a:r>
                        <a:rPr lang="nl-NL" sz="1100" u="none" strike="noStrike" dirty="0">
                          <a:effectLst/>
                        </a:rPr>
                        <a:t>6</a:t>
                      </a:r>
                      <a:endParaRPr lang="nl-NL" sz="1100" b="0" i="0" u="none" strike="noStrike" dirty="0">
                        <a:solidFill>
                          <a:srgbClr val="000000"/>
                        </a:solidFill>
                        <a:effectLst/>
                        <a:latin typeface="Century Gothic" panose="020B0502020202020204" pitchFamily="34" charset="0"/>
                      </a:endParaRPr>
                    </a:p>
                  </a:txBody>
                  <a:tcPr marL="7498" marR="7498" marT="7498" marB="0" anchor="b"/>
                </a:tc>
                <a:tc>
                  <a:txBody>
                    <a:bodyPr/>
                    <a:lstStyle/>
                    <a:p>
                      <a:pPr algn="ctr" fontAlgn="b"/>
                      <a:r>
                        <a:rPr lang="nl-NL" sz="1100" u="none" strike="noStrike" dirty="0">
                          <a:effectLst/>
                        </a:rPr>
                        <a:t>600</a:t>
                      </a:r>
                      <a:endParaRPr lang="nl-NL" sz="1100" b="0" i="0" u="none" strike="noStrike" dirty="0">
                        <a:solidFill>
                          <a:srgbClr val="000000"/>
                        </a:solidFill>
                        <a:effectLst/>
                        <a:latin typeface="Century Gothic" panose="020B0502020202020204" pitchFamily="34" charset="0"/>
                      </a:endParaRPr>
                    </a:p>
                  </a:txBody>
                  <a:tcPr marL="7498" marR="7498" marT="7498" marB="0" anchor="b"/>
                </a:tc>
                <a:extLst>
                  <a:ext uri="{0D108BD9-81ED-4DB2-BD59-A6C34878D82A}">
                    <a16:rowId xmlns:a16="http://schemas.microsoft.com/office/drawing/2014/main" val="4217770417"/>
                  </a:ext>
                </a:extLst>
              </a:tr>
              <a:tr h="216000">
                <a:tc>
                  <a:txBody>
                    <a:bodyPr/>
                    <a:lstStyle/>
                    <a:p>
                      <a:pPr algn="ctr" fontAlgn="b"/>
                      <a:r>
                        <a:rPr lang="nl-NL" sz="1100" u="none" strike="noStrike">
                          <a:effectLst/>
                        </a:rPr>
                        <a:t>180.000</a:t>
                      </a:r>
                      <a:endParaRPr lang="nl-NL" sz="1100" b="0" i="0" u="none" strike="noStrike">
                        <a:solidFill>
                          <a:srgbClr val="000000"/>
                        </a:solidFill>
                        <a:effectLst/>
                        <a:latin typeface="Century Gothic" panose="020B0502020202020204" pitchFamily="34" charset="0"/>
                      </a:endParaRPr>
                    </a:p>
                  </a:txBody>
                  <a:tcPr marL="7498" marR="7498" marT="7498" marB="0" anchor="b"/>
                </a:tc>
                <a:tc>
                  <a:txBody>
                    <a:bodyPr/>
                    <a:lstStyle/>
                    <a:p>
                      <a:pPr algn="ctr" fontAlgn="b"/>
                      <a:r>
                        <a:rPr lang="nl-NL" sz="1100" u="none" strike="noStrike">
                          <a:effectLst/>
                        </a:rPr>
                        <a:t>240</a:t>
                      </a:r>
                      <a:endParaRPr lang="nl-NL" sz="1100" b="0" i="0" u="none" strike="noStrike">
                        <a:solidFill>
                          <a:srgbClr val="000000"/>
                        </a:solidFill>
                        <a:effectLst/>
                        <a:latin typeface="Century Gothic" panose="020B0502020202020204" pitchFamily="34" charset="0"/>
                      </a:endParaRPr>
                    </a:p>
                  </a:txBody>
                  <a:tcPr marL="7498" marR="7498" marT="7498" marB="0" anchor="b"/>
                </a:tc>
                <a:tc>
                  <a:txBody>
                    <a:bodyPr/>
                    <a:lstStyle/>
                    <a:p>
                      <a:pPr algn="ctr" fontAlgn="b"/>
                      <a:r>
                        <a:rPr lang="nl-NL" sz="1100" u="none" strike="noStrike" dirty="0">
                          <a:effectLst/>
                        </a:rPr>
                        <a:t>2</a:t>
                      </a:r>
                      <a:endParaRPr lang="nl-NL" sz="1100" b="0" i="0" u="none" strike="noStrike" dirty="0">
                        <a:solidFill>
                          <a:srgbClr val="000000"/>
                        </a:solidFill>
                        <a:effectLst/>
                        <a:latin typeface="Century Gothic" panose="020B0502020202020204" pitchFamily="34" charset="0"/>
                      </a:endParaRPr>
                    </a:p>
                  </a:txBody>
                  <a:tcPr marL="7498" marR="7498" marT="7498" marB="0" anchor="b"/>
                </a:tc>
                <a:tc>
                  <a:txBody>
                    <a:bodyPr/>
                    <a:lstStyle/>
                    <a:p>
                      <a:pPr algn="ctr" fontAlgn="b"/>
                      <a:r>
                        <a:rPr lang="nl-NL" sz="1100" u="none" strike="noStrike" dirty="0">
                          <a:effectLst/>
                        </a:rPr>
                        <a:t>380</a:t>
                      </a:r>
                      <a:endParaRPr lang="nl-NL" sz="1100" b="0" i="0" u="none" strike="noStrike" dirty="0">
                        <a:solidFill>
                          <a:srgbClr val="000000"/>
                        </a:solidFill>
                        <a:effectLst/>
                        <a:latin typeface="Century Gothic" panose="020B0502020202020204" pitchFamily="34" charset="0"/>
                      </a:endParaRPr>
                    </a:p>
                  </a:txBody>
                  <a:tcPr marL="7498" marR="7498" marT="7498" marB="0" anchor="b"/>
                </a:tc>
                <a:extLst>
                  <a:ext uri="{0D108BD9-81ED-4DB2-BD59-A6C34878D82A}">
                    <a16:rowId xmlns:a16="http://schemas.microsoft.com/office/drawing/2014/main" val="1521017035"/>
                  </a:ext>
                </a:extLst>
              </a:tr>
              <a:tr h="216000">
                <a:tc>
                  <a:txBody>
                    <a:bodyPr/>
                    <a:lstStyle/>
                    <a:p>
                      <a:pPr algn="ctr" fontAlgn="b"/>
                      <a:r>
                        <a:rPr lang="nl-NL" sz="1100" u="none" strike="noStrike">
                          <a:effectLst/>
                        </a:rPr>
                        <a:t>125.000</a:t>
                      </a:r>
                      <a:endParaRPr lang="nl-NL" sz="1100" b="0" i="0" u="none" strike="noStrike">
                        <a:solidFill>
                          <a:srgbClr val="000000"/>
                        </a:solidFill>
                        <a:effectLst/>
                        <a:latin typeface="Century Gothic" panose="020B0502020202020204" pitchFamily="34" charset="0"/>
                      </a:endParaRPr>
                    </a:p>
                  </a:txBody>
                  <a:tcPr marL="7498" marR="7498" marT="7498" marB="0" anchor="b"/>
                </a:tc>
                <a:tc>
                  <a:txBody>
                    <a:bodyPr/>
                    <a:lstStyle/>
                    <a:p>
                      <a:pPr algn="ctr" fontAlgn="b"/>
                      <a:r>
                        <a:rPr lang="nl-NL" sz="1100" u="none" strike="noStrike">
                          <a:effectLst/>
                        </a:rPr>
                        <a:t>180</a:t>
                      </a:r>
                      <a:endParaRPr lang="nl-NL" sz="1100" b="0" i="0" u="none" strike="noStrike">
                        <a:solidFill>
                          <a:srgbClr val="000000"/>
                        </a:solidFill>
                        <a:effectLst/>
                        <a:latin typeface="Century Gothic" panose="020B0502020202020204" pitchFamily="34" charset="0"/>
                      </a:endParaRPr>
                    </a:p>
                  </a:txBody>
                  <a:tcPr marL="7498" marR="7498" marT="7498" marB="0" anchor="b"/>
                </a:tc>
                <a:tc>
                  <a:txBody>
                    <a:bodyPr/>
                    <a:lstStyle/>
                    <a:p>
                      <a:pPr algn="ctr" fontAlgn="b"/>
                      <a:r>
                        <a:rPr lang="nl-NL" sz="1100" u="none" strike="noStrike">
                          <a:effectLst/>
                        </a:rPr>
                        <a:t>3</a:t>
                      </a:r>
                      <a:endParaRPr lang="nl-NL" sz="1100" b="0" i="0" u="none" strike="noStrike">
                        <a:solidFill>
                          <a:srgbClr val="000000"/>
                        </a:solidFill>
                        <a:effectLst/>
                        <a:latin typeface="Century Gothic" panose="020B0502020202020204" pitchFamily="34" charset="0"/>
                      </a:endParaRPr>
                    </a:p>
                  </a:txBody>
                  <a:tcPr marL="7498" marR="7498" marT="7498" marB="0" anchor="b"/>
                </a:tc>
                <a:tc>
                  <a:txBody>
                    <a:bodyPr/>
                    <a:lstStyle/>
                    <a:p>
                      <a:pPr algn="ctr" fontAlgn="b"/>
                      <a:r>
                        <a:rPr lang="nl-NL" sz="1100" u="none" strike="noStrike" dirty="0">
                          <a:effectLst/>
                        </a:rPr>
                        <a:t>240</a:t>
                      </a:r>
                      <a:endParaRPr lang="nl-NL" sz="1100" b="0" i="0" u="none" strike="noStrike" dirty="0">
                        <a:solidFill>
                          <a:srgbClr val="000000"/>
                        </a:solidFill>
                        <a:effectLst/>
                        <a:latin typeface="Century Gothic" panose="020B0502020202020204" pitchFamily="34" charset="0"/>
                      </a:endParaRPr>
                    </a:p>
                  </a:txBody>
                  <a:tcPr marL="7498" marR="7498" marT="7498" marB="0" anchor="b"/>
                </a:tc>
                <a:extLst>
                  <a:ext uri="{0D108BD9-81ED-4DB2-BD59-A6C34878D82A}">
                    <a16:rowId xmlns:a16="http://schemas.microsoft.com/office/drawing/2014/main" val="3078920677"/>
                  </a:ext>
                </a:extLst>
              </a:tr>
              <a:tr h="216000">
                <a:tc>
                  <a:txBody>
                    <a:bodyPr/>
                    <a:lstStyle/>
                    <a:p>
                      <a:pPr algn="ctr" fontAlgn="b"/>
                      <a:r>
                        <a:rPr lang="nl-NL" sz="1100" u="none" strike="noStrike">
                          <a:effectLst/>
                        </a:rPr>
                        <a:t>230.000</a:t>
                      </a:r>
                      <a:endParaRPr lang="nl-NL" sz="1100" b="0" i="0" u="none" strike="noStrike">
                        <a:solidFill>
                          <a:srgbClr val="000000"/>
                        </a:solidFill>
                        <a:effectLst/>
                        <a:latin typeface="Century Gothic" panose="020B0502020202020204" pitchFamily="34" charset="0"/>
                      </a:endParaRPr>
                    </a:p>
                  </a:txBody>
                  <a:tcPr marL="7498" marR="7498" marT="7498" marB="0" anchor="b"/>
                </a:tc>
                <a:tc>
                  <a:txBody>
                    <a:bodyPr/>
                    <a:lstStyle/>
                    <a:p>
                      <a:pPr algn="ctr" fontAlgn="b"/>
                      <a:r>
                        <a:rPr lang="nl-NL" sz="1100" u="none" strike="noStrike">
                          <a:effectLst/>
                        </a:rPr>
                        <a:t>150</a:t>
                      </a:r>
                      <a:endParaRPr lang="nl-NL" sz="1100" b="0" i="0" u="none" strike="noStrike">
                        <a:solidFill>
                          <a:srgbClr val="000000"/>
                        </a:solidFill>
                        <a:effectLst/>
                        <a:latin typeface="Century Gothic" panose="020B0502020202020204" pitchFamily="34" charset="0"/>
                      </a:endParaRPr>
                    </a:p>
                  </a:txBody>
                  <a:tcPr marL="7498" marR="7498" marT="7498" marB="0" anchor="b"/>
                </a:tc>
                <a:tc>
                  <a:txBody>
                    <a:bodyPr/>
                    <a:lstStyle/>
                    <a:p>
                      <a:pPr algn="ctr" fontAlgn="b"/>
                      <a:r>
                        <a:rPr lang="nl-NL" sz="1100" u="none" strike="noStrike">
                          <a:effectLst/>
                        </a:rPr>
                        <a:t>7</a:t>
                      </a:r>
                      <a:endParaRPr lang="nl-NL" sz="1100" b="0" i="0" u="none" strike="noStrike">
                        <a:solidFill>
                          <a:srgbClr val="000000"/>
                        </a:solidFill>
                        <a:effectLst/>
                        <a:latin typeface="Century Gothic" panose="020B0502020202020204" pitchFamily="34" charset="0"/>
                      </a:endParaRPr>
                    </a:p>
                  </a:txBody>
                  <a:tcPr marL="7498" marR="7498" marT="7498" marB="0" anchor="b"/>
                </a:tc>
                <a:tc>
                  <a:txBody>
                    <a:bodyPr/>
                    <a:lstStyle/>
                    <a:p>
                      <a:pPr algn="ctr" fontAlgn="b"/>
                      <a:r>
                        <a:rPr lang="nl-NL" sz="1100" u="none" strike="noStrike" dirty="0">
                          <a:effectLst/>
                        </a:rPr>
                        <a:t>480</a:t>
                      </a:r>
                      <a:endParaRPr lang="nl-NL" sz="1100" b="0" i="0" u="none" strike="noStrike" dirty="0">
                        <a:solidFill>
                          <a:srgbClr val="000000"/>
                        </a:solidFill>
                        <a:effectLst/>
                        <a:latin typeface="Century Gothic" panose="020B0502020202020204" pitchFamily="34" charset="0"/>
                      </a:endParaRPr>
                    </a:p>
                  </a:txBody>
                  <a:tcPr marL="7498" marR="7498" marT="7498" marB="0" anchor="b"/>
                </a:tc>
                <a:extLst>
                  <a:ext uri="{0D108BD9-81ED-4DB2-BD59-A6C34878D82A}">
                    <a16:rowId xmlns:a16="http://schemas.microsoft.com/office/drawing/2014/main" val="184214676"/>
                  </a:ext>
                </a:extLst>
              </a:tr>
              <a:tr h="164957">
                <a:tc>
                  <a:txBody>
                    <a:bodyPr/>
                    <a:lstStyle/>
                    <a:p>
                      <a:pPr algn="ctr" fontAlgn="b"/>
                      <a:endParaRPr lang="nl-NL" sz="1050" b="0" i="0" u="none" strike="noStrike" dirty="0">
                        <a:solidFill>
                          <a:srgbClr val="000000"/>
                        </a:solidFill>
                        <a:effectLst/>
                        <a:latin typeface="Century Gothic" panose="020B0502020202020204" pitchFamily="34" charset="0"/>
                      </a:endParaRPr>
                    </a:p>
                  </a:txBody>
                  <a:tcPr marL="7498" marR="7498" marT="7498" marB="0" anchor="b">
                    <a:solidFill>
                      <a:schemeClr val="bg1"/>
                    </a:solidFill>
                  </a:tcPr>
                </a:tc>
                <a:tc>
                  <a:txBody>
                    <a:bodyPr/>
                    <a:lstStyle/>
                    <a:p>
                      <a:pPr algn="ctr" fontAlgn="b"/>
                      <a:endParaRPr lang="nl-NL" sz="1050" b="0" i="0" u="none" strike="noStrike" dirty="0">
                        <a:solidFill>
                          <a:srgbClr val="000000"/>
                        </a:solidFill>
                        <a:effectLst/>
                        <a:latin typeface="Century Gothic" panose="020B0502020202020204" pitchFamily="34" charset="0"/>
                      </a:endParaRPr>
                    </a:p>
                  </a:txBody>
                  <a:tcPr marL="7498" marR="7498" marT="7498" marB="0" anchor="b">
                    <a:solidFill>
                      <a:schemeClr val="bg1"/>
                    </a:solidFill>
                  </a:tcPr>
                </a:tc>
                <a:tc>
                  <a:txBody>
                    <a:bodyPr/>
                    <a:lstStyle/>
                    <a:p>
                      <a:pPr algn="ctr" fontAlgn="b"/>
                      <a:endParaRPr lang="nl-NL" sz="1050" b="0" i="0" u="none" strike="noStrike" dirty="0">
                        <a:solidFill>
                          <a:srgbClr val="000000"/>
                        </a:solidFill>
                        <a:effectLst/>
                        <a:latin typeface="Century Gothic" panose="020B0502020202020204" pitchFamily="34" charset="0"/>
                      </a:endParaRPr>
                    </a:p>
                  </a:txBody>
                  <a:tcPr marL="7498" marR="7498" marT="7498" marB="0" anchor="b">
                    <a:solidFill>
                      <a:schemeClr val="bg1"/>
                    </a:solidFill>
                  </a:tcPr>
                </a:tc>
                <a:tc>
                  <a:txBody>
                    <a:bodyPr/>
                    <a:lstStyle/>
                    <a:p>
                      <a:pPr algn="ctr" fontAlgn="b"/>
                      <a:endParaRPr lang="nl-NL" sz="1050" b="0" i="0" u="none" strike="noStrike" dirty="0">
                        <a:solidFill>
                          <a:srgbClr val="000000"/>
                        </a:solidFill>
                        <a:effectLst/>
                        <a:latin typeface="Century Gothic" panose="020B0502020202020204" pitchFamily="34" charset="0"/>
                      </a:endParaRPr>
                    </a:p>
                  </a:txBody>
                  <a:tcPr marL="7498" marR="7498" marT="7498" marB="0" anchor="b">
                    <a:solidFill>
                      <a:schemeClr val="bg1"/>
                    </a:solidFill>
                  </a:tcPr>
                </a:tc>
                <a:extLst>
                  <a:ext uri="{0D108BD9-81ED-4DB2-BD59-A6C34878D82A}">
                    <a16:rowId xmlns:a16="http://schemas.microsoft.com/office/drawing/2014/main" val="659375204"/>
                  </a:ext>
                </a:extLst>
              </a:tr>
              <a:tr h="252000">
                <a:tc>
                  <a:txBody>
                    <a:bodyPr/>
                    <a:lstStyle/>
                    <a:p>
                      <a:pPr algn="ctr" fontAlgn="b"/>
                      <a:endParaRPr lang="nl-NL" sz="1200" b="1" i="0" u="none" strike="noStrike" dirty="0">
                        <a:solidFill>
                          <a:schemeClr val="bg1"/>
                        </a:solidFill>
                        <a:effectLst/>
                        <a:latin typeface="Century Gothic" panose="020B0502020202020204" pitchFamily="34" charset="0"/>
                      </a:endParaRPr>
                    </a:p>
                  </a:txBody>
                  <a:tcPr marL="7498" marR="7498" marT="7498" marB="0" anchor="b">
                    <a:solidFill>
                      <a:schemeClr val="bg1"/>
                    </a:solidFill>
                  </a:tcPr>
                </a:tc>
                <a:tc>
                  <a:txBody>
                    <a:bodyPr/>
                    <a:lstStyle/>
                    <a:p>
                      <a:pPr algn="ctr" fontAlgn="b"/>
                      <a:r>
                        <a:rPr lang="nl-NL" sz="1200" b="1" u="none" strike="noStrike" dirty="0">
                          <a:solidFill>
                            <a:schemeClr val="bg1"/>
                          </a:solidFill>
                          <a:effectLst/>
                        </a:rPr>
                        <a:t>Correlatiefactor</a:t>
                      </a:r>
                      <a:endParaRPr lang="nl-NL" sz="1200" b="1" i="0" u="none" strike="noStrike" dirty="0">
                        <a:solidFill>
                          <a:schemeClr val="bg1"/>
                        </a:solidFill>
                        <a:effectLst/>
                        <a:latin typeface="Century Gothic" panose="020B0502020202020204" pitchFamily="34" charset="0"/>
                      </a:endParaRPr>
                    </a:p>
                  </a:txBody>
                  <a:tcPr marL="7498" marR="7498" marT="7498" marB="0" anchor="ctr">
                    <a:solidFill>
                      <a:schemeClr val="accent1"/>
                    </a:solidFill>
                  </a:tcPr>
                </a:tc>
                <a:tc>
                  <a:txBody>
                    <a:bodyPr/>
                    <a:lstStyle/>
                    <a:p>
                      <a:pPr algn="ctr" fontAlgn="b"/>
                      <a:r>
                        <a:rPr lang="nl-NL" sz="1200" b="1" u="none" strike="noStrike" dirty="0">
                          <a:solidFill>
                            <a:schemeClr val="bg1"/>
                          </a:solidFill>
                          <a:effectLst/>
                        </a:rPr>
                        <a:t>Correlatiefactor</a:t>
                      </a:r>
                      <a:endParaRPr lang="nl-NL" sz="1200" b="1" i="0" u="none" strike="noStrike" dirty="0">
                        <a:solidFill>
                          <a:schemeClr val="bg1"/>
                        </a:solidFill>
                        <a:effectLst/>
                        <a:latin typeface="Century Gothic" panose="020B0502020202020204" pitchFamily="34" charset="0"/>
                      </a:endParaRPr>
                    </a:p>
                  </a:txBody>
                  <a:tcPr marL="7498" marR="7498" marT="7498" marB="0" anchor="ctr">
                    <a:solidFill>
                      <a:schemeClr val="accent1"/>
                    </a:solidFill>
                  </a:tcPr>
                </a:tc>
                <a:tc>
                  <a:txBody>
                    <a:bodyPr/>
                    <a:lstStyle/>
                    <a:p>
                      <a:pPr algn="ctr" fontAlgn="b"/>
                      <a:r>
                        <a:rPr lang="nl-NL" sz="1200" b="1" u="none" strike="noStrike" dirty="0">
                          <a:solidFill>
                            <a:schemeClr val="bg1"/>
                          </a:solidFill>
                          <a:effectLst/>
                        </a:rPr>
                        <a:t>Correlatiefactor</a:t>
                      </a:r>
                      <a:endParaRPr lang="nl-NL" sz="1200" b="1" i="0" u="none" strike="noStrike" dirty="0">
                        <a:solidFill>
                          <a:schemeClr val="bg1"/>
                        </a:solidFill>
                        <a:effectLst/>
                        <a:latin typeface="Century Gothic" panose="020B0502020202020204" pitchFamily="34" charset="0"/>
                      </a:endParaRPr>
                    </a:p>
                  </a:txBody>
                  <a:tcPr marL="7498" marR="7498" marT="7498" marB="0" anchor="ctr">
                    <a:solidFill>
                      <a:schemeClr val="accent1"/>
                    </a:solidFill>
                  </a:tcPr>
                </a:tc>
                <a:extLst>
                  <a:ext uri="{0D108BD9-81ED-4DB2-BD59-A6C34878D82A}">
                    <a16:rowId xmlns:a16="http://schemas.microsoft.com/office/drawing/2014/main" val="234345714"/>
                  </a:ext>
                </a:extLst>
              </a:tr>
              <a:tr h="164957">
                <a:tc>
                  <a:txBody>
                    <a:bodyPr/>
                    <a:lstStyle/>
                    <a:p>
                      <a:pPr algn="ctr" fontAlgn="b"/>
                      <a:endParaRPr lang="nl-NL" sz="1050" b="0" i="0" u="none" strike="noStrike" dirty="0">
                        <a:solidFill>
                          <a:srgbClr val="000000"/>
                        </a:solidFill>
                        <a:effectLst/>
                        <a:latin typeface="Century Gothic" panose="020B0502020202020204" pitchFamily="34" charset="0"/>
                      </a:endParaRPr>
                    </a:p>
                  </a:txBody>
                  <a:tcPr marL="7498" marR="7498" marT="7498" marB="0" anchor="b">
                    <a:solidFill>
                      <a:schemeClr val="bg1"/>
                    </a:solidFill>
                  </a:tcPr>
                </a:tc>
                <a:tc>
                  <a:txBody>
                    <a:bodyPr/>
                    <a:lstStyle/>
                    <a:p>
                      <a:pPr algn="ctr" fontAlgn="b"/>
                      <a:endParaRPr lang="nl-NL" sz="1100" b="0" i="0" u="none" strike="noStrike" dirty="0">
                        <a:solidFill>
                          <a:srgbClr val="000000"/>
                        </a:solidFill>
                        <a:effectLst/>
                        <a:latin typeface="Century Gothic" panose="020B0502020202020204" pitchFamily="34" charset="0"/>
                      </a:endParaRPr>
                    </a:p>
                  </a:txBody>
                  <a:tcPr marL="7498" marR="7498" marT="7498" marB="0" anchor="b">
                    <a:solidFill>
                      <a:schemeClr val="bg1"/>
                    </a:solidFill>
                  </a:tcPr>
                </a:tc>
                <a:tc>
                  <a:txBody>
                    <a:bodyPr/>
                    <a:lstStyle/>
                    <a:p>
                      <a:pPr algn="ctr" fontAlgn="b"/>
                      <a:endParaRPr lang="nl-NL" sz="1100" b="0" i="0" u="none" strike="noStrike" dirty="0">
                        <a:solidFill>
                          <a:srgbClr val="000000"/>
                        </a:solidFill>
                        <a:effectLst/>
                        <a:latin typeface="Century Gothic" panose="020B0502020202020204" pitchFamily="34" charset="0"/>
                      </a:endParaRPr>
                    </a:p>
                  </a:txBody>
                  <a:tcPr marL="7498" marR="7498" marT="7498" marB="0" anchor="b">
                    <a:solidFill>
                      <a:schemeClr val="bg1"/>
                    </a:solidFill>
                  </a:tcPr>
                </a:tc>
                <a:tc>
                  <a:txBody>
                    <a:bodyPr/>
                    <a:lstStyle/>
                    <a:p>
                      <a:pPr algn="ctr" fontAlgn="b"/>
                      <a:endParaRPr lang="nl-NL" sz="1100" b="0" i="0" u="none" strike="noStrike" dirty="0">
                        <a:solidFill>
                          <a:srgbClr val="000000"/>
                        </a:solidFill>
                        <a:effectLst/>
                        <a:latin typeface="Century Gothic" panose="020B0502020202020204" pitchFamily="34" charset="0"/>
                      </a:endParaRPr>
                    </a:p>
                  </a:txBody>
                  <a:tcPr marL="7498" marR="7498" marT="7498" marB="0" anchor="b">
                    <a:solidFill>
                      <a:schemeClr val="bg1"/>
                    </a:solidFill>
                  </a:tcPr>
                </a:tc>
                <a:extLst>
                  <a:ext uri="{0D108BD9-81ED-4DB2-BD59-A6C34878D82A}">
                    <a16:rowId xmlns:a16="http://schemas.microsoft.com/office/drawing/2014/main" val="888825967"/>
                  </a:ext>
                </a:extLst>
              </a:tr>
              <a:tr h="164957">
                <a:tc>
                  <a:txBody>
                    <a:bodyPr/>
                    <a:lstStyle/>
                    <a:p>
                      <a:pPr algn="ctr" fontAlgn="b"/>
                      <a:endParaRPr lang="nl-NL" sz="1050" b="0" i="0" u="none" strike="noStrike" dirty="0">
                        <a:solidFill>
                          <a:srgbClr val="000000"/>
                        </a:solidFill>
                        <a:effectLst/>
                        <a:latin typeface="Century Gothic" panose="020B0502020202020204" pitchFamily="34" charset="0"/>
                      </a:endParaRPr>
                    </a:p>
                  </a:txBody>
                  <a:tcPr marL="7498" marR="7498" marT="7498" marB="0" anchor="b">
                    <a:solidFill>
                      <a:schemeClr val="bg1"/>
                    </a:solidFill>
                  </a:tcPr>
                </a:tc>
                <a:tc>
                  <a:txBody>
                    <a:bodyPr/>
                    <a:lstStyle/>
                    <a:p>
                      <a:pPr algn="ctr" fontAlgn="b"/>
                      <a:r>
                        <a:rPr lang="nl-NL" sz="1100" u="none" strike="noStrike" dirty="0">
                          <a:effectLst/>
                        </a:rPr>
                        <a:t>0,73</a:t>
                      </a:r>
                      <a:endParaRPr lang="nl-NL" sz="1100" b="0" i="0" u="none" strike="noStrike" dirty="0">
                        <a:solidFill>
                          <a:srgbClr val="000000"/>
                        </a:solidFill>
                        <a:effectLst/>
                        <a:latin typeface="Century Gothic" panose="020B0502020202020204" pitchFamily="34" charset="0"/>
                      </a:endParaRPr>
                    </a:p>
                  </a:txBody>
                  <a:tcPr marL="7498" marR="7498" marT="7498" marB="0" anchor="b"/>
                </a:tc>
                <a:tc>
                  <a:txBody>
                    <a:bodyPr/>
                    <a:lstStyle/>
                    <a:p>
                      <a:pPr algn="ctr" fontAlgn="b"/>
                      <a:r>
                        <a:rPr lang="nl-NL" sz="1100" u="none" strike="noStrike" dirty="0">
                          <a:effectLst/>
                        </a:rPr>
                        <a:t>0,50</a:t>
                      </a:r>
                      <a:endParaRPr lang="nl-NL" sz="1100" b="0" i="0" u="none" strike="noStrike" dirty="0">
                        <a:solidFill>
                          <a:srgbClr val="000000"/>
                        </a:solidFill>
                        <a:effectLst/>
                        <a:latin typeface="Century Gothic" panose="020B0502020202020204" pitchFamily="34" charset="0"/>
                      </a:endParaRPr>
                    </a:p>
                  </a:txBody>
                  <a:tcPr marL="7498" marR="7498" marT="7498" marB="0" anchor="b"/>
                </a:tc>
                <a:tc>
                  <a:txBody>
                    <a:bodyPr/>
                    <a:lstStyle/>
                    <a:p>
                      <a:pPr algn="ctr" fontAlgn="b"/>
                      <a:r>
                        <a:rPr lang="nl-NL" sz="1100" u="none" strike="noStrike" dirty="0">
                          <a:effectLst/>
                        </a:rPr>
                        <a:t>0,99</a:t>
                      </a:r>
                      <a:endParaRPr lang="nl-NL" sz="1100" b="0" i="0" u="none" strike="noStrike" dirty="0">
                        <a:solidFill>
                          <a:srgbClr val="000000"/>
                        </a:solidFill>
                        <a:effectLst/>
                        <a:latin typeface="Century Gothic" panose="020B0502020202020204" pitchFamily="34" charset="0"/>
                      </a:endParaRPr>
                    </a:p>
                  </a:txBody>
                  <a:tcPr marL="7498" marR="7498" marT="7498" marB="0" anchor="b"/>
                </a:tc>
                <a:extLst>
                  <a:ext uri="{0D108BD9-81ED-4DB2-BD59-A6C34878D82A}">
                    <a16:rowId xmlns:a16="http://schemas.microsoft.com/office/drawing/2014/main" val="3430050573"/>
                  </a:ext>
                </a:extLst>
              </a:tr>
            </a:tbl>
          </a:graphicData>
        </a:graphic>
      </p:graphicFrame>
    </p:spTree>
    <p:extLst>
      <p:ext uri="{BB962C8B-B14F-4D97-AF65-F5344CB8AC3E}">
        <p14:creationId xmlns:p14="http://schemas.microsoft.com/office/powerpoint/2010/main" val="29598819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CE5271EF-77DB-49D5-8D79-EE5D8509627E}"/>
              </a:ext>
            </a:extLst>
          </p:cNvPr>
          <p:cNvSpPr>
            <a:spLocks noGrp="1"/>
          </p:cNvSpPr>
          <p:nvPr>
            <p:ph type="title"/>
          </p:nvPr>
        </p:nvSpPr>
        <p:spPr/>
        <p:txBody>
          <a:bodyPr/>
          <a:lstStyle/>
          <a:p>
            <a:r>
              <a:rPr lang="en-GB" sz="3600" dirty="0" err="1">
                <a:solidFill>
                  <a:schemeClr val="tx1"/>
                </a:solidFill>
              </a:rPr>
              <a:t>Parametrische</a:t>
            </a:r>
            <a:r>
              <a:rPr lang="en-GB" sz="3600" dirty="0">
                <a:solidFill>
                  <a:schemeClr val="tx1"/>
                </a:solidFill>
              </a:rPr>
              <a:t> </a:t>
            </a:r>
            <a:r>
              <a:rPr lang="en-GB" sz="3600" dirty="0" err="1">
                <a:solidFill>
                  <a:schemeClr val="tx1"/>
                </a:solidFill>
              </a:rPr>
              <a:t>schattingen</a:t>
            </a:r>
            <a:r>
              <a:rPr lang="en-GB" sz="3600" dirty="0">
                <a:solidFill>
                  <a:schemeClr val="tx1"/>
                </a:solidFill>
              </a:rPr>
              <a:t>,</a:t>
            </a:r>
            <a:endParaRPr lang="nl-NL" sz="3600" dirty="0">
              <a:solidFill>
                <a:schemeClr val="tx1"/>
              </a:solidFill>
            </a:endParaRPr>
          </a:p>
        </p:txBody>
      </p:sp>
      <p:sp>
        <p:nvSpPr>
          <p:cNvPr id="5" name="Tijdelijke aanduiding voor inhoud 4">
            <a:extLst>
              <a:ext uri="{FF2B5EF4-FFF2-40B4-BE49-F238E27FC236}">
                <a16:creationId xmlns:a16="http://schemas.microsoft.com/office/drawing/2014/main" id="{3AE967B4-E74F-4E19-B963-F71A05A81E23}"/>
              </a:ext>
            </a:extLst>
          </p:cNvPr>
          <p:cNvSpPr>
            <a:spLocks noGrp="1"/>
          </p:cNvSpPr>
          <p:nvPr>
            <p:ph idx="1"/>
          </p:nvPr>
        </p:nvSpPr>
        <p:spPr>
          <a:xfrm>
            <a:off x="722313" y="1339850"/>
            <a:ext cx="8505825" cy="2351204"/>
          </a:xfrm>
        </p:spPr>
        <p:txBody>
          <a:bodyPr/>
          <a:lstStyle/>
          <a:p>
            <a:pPr marL="0" indent="0">
              <a:buClr>
                <a:srgbClr val="00B050"/>
              </a:buClr>
              <a:buNone/>
            </a:pPr>
            <a:r>
              <a:rPr lang="nl-NL" b="0" dirty="0">
                <a:solidFill>
                  <a:schemeClr val="tx1"/>
                </a:solidFill>
              </a:rPr>
              <a:t>Wat kost een woning van 440 m</a:t>
            </a:r>
            <a:r>
              <a:rPr lang="nl-NL" b="0" baseline="30000" dirty="0">
                <a:solidFill>
                  <a:schemeClr val="tx1"/>
                </a:solidFill>
              </a:rPr>
              <a:t>3</a:t>
            </a:r>
            <a:r>
              <a:rPr lang="nl-NL" b="0" dirty="0">
                <a:solidFill>
                  <a:schemeClr val="tx1"/>
                </a:solidFill>
              </a:rPr>
              <a:t> op 400 m</a:t>
            </a:r>
            <a:r>
              <a:rPr lang="nl-NL" b="0" baseline="30000" dirty="0">
                <a:solidFill>
                  <a:schemeClr val="tx1"/>
                </a:solidFill>
              </a:rPr>
              <a:t>2</a:t>
            </a:r>
            <a:r>
              <a:rPr lang="nl-NL" b="0" dirty="0">
                <a:solidFill>
                  <a:schemeClr val="tx1"/>
                </a:solidFill>
              </a:rPr>
              <a:t> grond ?</a:t>
            </a:r>
          </a:p>
          <a:p>
            <a:pPr>
              <a:buClr>
                <a:srgbClr val="00B050"/>
              </a:buClr>
              <a:buFont typeface="Wingdings" panose="05000000000000000000" pitchFamily="2" charset="2"/>
              <a:buChar char="Ø"/>
            </a:pPr>
            <a:endParaRPr lang="nl-NL" b="0" dirty="0">
              <a:solidFill>
                <a:schemeClr val="tx1"/>
              </a:solidFill>
            </a:endParaRPr>
          </a:p>
          <a:p>
            <a:pPr marL="0" indent="0">
              <a:buClr>
                <a:srgbClr val="00B050"/>
              </a:buClr>
              <a:buNone/>
            </a:pPr>
            <a:r>
              <a:rPr lang="nl-NL" b="0" dirty="0">
                <a:solidFill>
                  <a:schemeClr val="tx1"/>
                </a:solidFill>
              </a:rPr>
              <a:t>Wanneer je weet dat:</a:t>
            </a:r>
          </a:p>
          <a:p>
            <a:pPr>
              <a:buClr>
                <a:schemeClr val="tx1"/>
              </a:buClr>
              <a:buFont typeface="Wingdings" panose="05000000000000000000" pitchFamily="2" charset="2"/>
              <a:buChar char="Ø"/>
            </a:pPr>
            <a:r>
              <a:rPr lang="nl-NL" b="0" dirty="0">
                <a:solidFill>
                  <a:schemeClr val="tx1"/>
                </a:solidFill>
              </a:rPr>
              <a:t>m</a:t>
            </a:r>
            <a:r>
              <a:rPr lang="nl-NL" b="0" baseline="30000" dirty="0">
                <a:solidFill>
                  <a:schemeClr val="tx1"/>
                </a:solidFill>
              </a:rPr>
              <a:t>3</a:t>
            </a:r>
            <a:r>
              <a:rPr lang="nl-NL" b="0" dirty="0">
                <a:solidFill>
                  <a:schemeClr val="tx1"/>
                </a:solidFill>
              </a:rPr>
              <a:t> en m</a:t>
            </a:r>
            <a:r>
              <a:rPr lang="nl-NL" b="0" baseline="30000" dirty="0">
                <a:solidFill>
                  <a:schemeClr val="tx1"/>
                </a:solidFill>
              </a:rPr>
              <a:t>2</a:t>
            </a:r>
            <a:r>
              <a:rPr lang="nl-NL" b="0" dirty="0">
                <a:solidFill>
                  <a:schemeClr val="tx1"/>
                </a:solidFill>
              </a:rPr>
              <a:t> relevante parameters zijn</a:t>
            </a:r>
          </a:p>
          <a:p>
            <a:pPr>
              <a:buClr>
                <a:schemeClr val="tx1"/>
              </a:buClr>
              <a:buFont typeface="Wingdings" panose="05000000000000000000" pitchFamily="2" charset="2"/>
              <a:buChar char="Ø"/>
            </a:pPr>
            <a:r>
              <a:rPr lang="nl-NL" b="0" dirty="0">
                <a:solidFill>
                  <a:schemeClr val="tx1"/>
                </a:solidFill>
              </a:rPr>
              <a:t>De prijs per m</a:t>
            </a:r>
            <a:r>
              <a:rPr lang="nl-NL" b="0" baseline="30000" dirty="0">
                <a:solidFill>
                  <a:schemeClr val="tx1"/>
                </a:solidFill>
              </a:rPr>
              <a:t>2</a:t>
            </a:r>
            <a:r>
              <a:rPr lang="nl-NL" b="0" dirty="0">
                <a:solidFill>
                  <a:schemeClr val="tx1"/>
                </a:solidFill>
              </a:rPr>
              <a:t> voor bouwgrond kost € 200,--</a:t>
            </a:r>
          </a:p>
          <a:p>
            <a:pPr>
              <a:buClr>
                <a:schemeClr val="tx1"/>
              </a:buClr>
              <a:buFont typeface="Wingdings" panose="05000000000000000000" pitchFamily="2" charset="2"/>
              <a:buChar char="Ø"/>
            </a:pPr>
            <a:r>
              <a:rPr lang="nl-NL" b="0" dirty="0">
                <a:solidFill>
                  <a:schemeClr val="tx1"/>
                </a:solidFill>
              </a:rPr>
              <a:t>De prijs per m</a:t>
            </a:r>
            <a:r>
              <a:rPr lang="nl-NL" b="0" baseline="30000" dirty="0">
                <a:solidFill>
                  <a:schemeClr val="tx1"/>
                </a:solidFill>
              </a:rPr>
              <a:t>3</a:t>
            </a:r>
            <a:r>
              <a:rPr lang="nl-NL" b="0" dirty="0">
                <a:solidFill>
                  <a:schemeClr val="tx1"/>
                </a:solidFill>
              </a:rPr>
              <a:t> voor de woning is € 500,--</a:t>
            </a:r>
          </a:p>
          <a:p>
            <a:pPr>
              <a:buClr>
                <a:srgbClr val="00B050"/>
              </a:buClr>
              <a:buFont typeface="Wingdings" panose="05000000000000000000" pitchFamily="2" charset="2"/>
              <a:buChar char="Ø"/>
            </a:pPr>
            <a:endParaRPr lang="nl-NL" dirty="0">
              <a:solidFill>
                <a:schemeClr val="accent2"/>
              </a:solidFill>
              <a:latin typeface="Century Gothic" panose="020B0502020202020204" pitchFamily="34" charset="0"/>
            </a:endParaRPr>
          </a:p>
          <a:p>
            <a:pPr>
              <a:buClr>
                <a:schemeClr val="tx1"/>
              </a:buClr>
              <a:buFont typeface="Wingdings" panose="05000000000000000000" pitchFamily="2" charset="2"/>
              <a:buChar char="Ø"/>
            </a:pPr>
            <a:r>
              <a:rPr lang="nl-NL" dirty="0">
                <a:solidFill>
                  <a:schemeClr val="tx1"/>
                </a:solidFill>
                <a:latin typeface="Century Gothic" panose="020B0502020202020204" pitchFamily="34" charset="0"/>
              </a:rPr>
              <a:t>440 * 500 + 400 * 200 = € 300.000</a:t>
            </a:r>
            <a:endParaRPr lang="nl-NL" b="0" dirty="0">
              <a:solidFill>
                <a:schemeClr val="tx1"/>
              </a:solidFill>
            </a:endParaRPr>
          </a:p>
          <a:p>
            <a:pPr>
              <a:buClr>
                <a:srgbClr val="00B050"/>
              </a:buClr>
              <a:buFont typeface="Wingdings" panose="05000000000000000000" pitchFamily="2" charset="2"/>
              <a:buChar char="Ø"/>
            </a:pPr>
            <a:endParaRPr lang="nl-NL" b="0" dirty="0">
              <a:solidFill>
                <a:schemeClr val="tx1"/>
              </a:solidFill>
            </a:endParaRPr>
          </a:p>
        </p:txBody>
      </p:sp>
    </p:spTree>
    <p:extLst>
      <p:ext uri="{BB962C8B-B14F-4D97-AF65-F5344CB8AC3E}">
        <p14:creationId xmlns:p14="http://schemas.microsoft.com/office/powerpoint/2010/main" val="2772861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7" end="7"/>
                                            </p:txEl>
                                          </p:spTgt>
                                        </p:tgtEl>
                                        <p:attrNameLst>
                                          <p:attrName>style.visibility</p:attrName>
                                        </p:attrNameLst>
                                      </p:cBhvr>
                                      <p:to>
                                        <p:strVal val="visible"/>
                                      </p:to>
                                    </p:set>
                                    <p:animEffect transition="in" filter="fade">
                                      <p:cBhvr>
                                        <p:cTn id="7" dur="1000"/>
                                        <p:tgtEl>
                                          <p:spTgt spid="5">
                                            <p:txEl>
                                              <p:pRg st="7" end="7"/>
                                            </p:txEl>
                                          </p:spTgt>
                                        </p:tgtEl>
                                      </p:cBhvr>
                                    </p:animEffect>
                                    <p:anim calcmode="lin" valueType="num">
                                      <p:cBhvr>
                                        <p:cTn id="8"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932424F5-DEA2-4C2A-99A5-5F736FC93E69}"/>
              </a:ext>
            </a:extLst>
          </p:cNvPr>
          <p:cNvSpPr>
            <a:spLocks noGrp="1"/>
          </p:cNvSpPr>
          <p:nvPr>
            <p:ph type="title"/>
          </p:nvPr>
        </p:nvSpPr>
        <p:spPr>
          <a:xfrm>
            <a:off x="722313" y="76239"/>
            <a:ext cx="9196387" cy="765175"/>
          </a:xfrm>
        </p:spPr>
        <p:txBody>
          <a:bodyPr/>
          <a:lstStyle/>
          <a:p>
            <a:r>
              <a:rPr lang="nl-NL" sz="3600" dirty="0">
                <a:solidFill>
                  <a:schemeClr val="tx1"/>
                </a:solidFill>
              </a:rPr>
              <a:t>Delphi: Toepassingsgebied</a:t>
            </a:r>
          </a:p>
        </p:txBody>
      </p:sp>
      <p:sp>
        <p:nvSpPr>
          <p:cNvPr id="5" name="Tijdelijke aanduiding voor inhoud 4">
            <a:extLst>
              <a:ext uri="{FF2B5EF4-FFF2-40B4-BE49-F238E27FC236}">
                <a16:creationId xmlns:a16="http://schemas.microsoft.com/office/drawing/2014/main" id="{1867ADA4-B892-4F5B-8222-0FAE0CF10441}"/>
              </a:ext>
            </a:extLst>
          </p:cNvPr>
          <p:cNvSpPr>
            <a:spLocks noGrp="1"/>
          </p:cNvSpPr>
          <p:nvPr>
            <p:ph idx="1"/>
          </p:nvPr>
        </p:nvSpPr>
        <p:spPr/>
        <p:txBody>
          <a:bodyPr/>
          <a:lstStyle/>
          <a:p>
            <a:pPr>
              <a:spcBef>
                <a:spcPts val="0"/>
              </a:spcBef>
              <a:spcAft>
                <a:spcPts val="1800"/>
              </a:spcAft>
            </a:pPr>
            <a:r>
              <a:rPr lang="nl-NL" b="0" dirty="0">
                <a:solidFill>
                  <a:schemeClr val="tx1"/>
                </a:solidFill>
              </a:rPr>
              <a:t>Wanneer we rekening moeten houden met veel onzekerheden en risico’s,</a:t>
            </a:r>
            <a:br>
              <a:rPr lang="nl-NL" b="0" dirty="0">
                <a:solidFill>
                  <a:schemeClr val="tx1"/>
                </a:solidFill>
              </a:rPr>
            </a:br>
            <a:r>
              <a:rPr lang="nl-NL" b="0" dirty="0">
                <a:solidFill>
                  <a:schemeClr val="tx1"/>
                </a:solidFill>
              </a:rPr>
              <a:t>en een uitgebreid vooronderzoek niet haalbaar is.</a:t>
            </a:r>
          </a:p>
          <a:p>
            <a:pPr>
              <a:spcBef>
                <a:spcPts val="0"/>
              </a:spcBef>
              <a:spcAft>
                <a:spcPts val="1800"/>
              </a:spcAft>
            </a:pPr>
            <a:r>
              <a:rPr lang="nl-NL" b="0" dirty="0">
                <a:solidFill>
                  <a:schemeClr val="tx1"/>
                </a:solidFill>
              </a:rPr>
              <a:t>Wanneer er enige kennis en ervaring bij diverse ‘experts’ beschikbaar is, waarbij we aannemen dat de experts het niet op voorhand met elkaar eens zullen zijn.</a:t>
            </a:r>
          </a:p>
          <a:p>
            <a:pPr>
              <a:spcBef>
                <a:spcPts val="0"/>
              </a:spcBef>
              <a:spcAft>
                <a:spcPts val="1800"/>
              </a:spcAft>
            </a:pPr>
            <a:r>
              <a:rPr lang="nl-NL" b="0" dirty="0">
                <a:solidFill>
                  <a:schemeClr val="tx1"/>
                </a:solidFill>
              </a:rPr>
              <a:t>Wanneer bij voorkeur 7 of 9 experts bereid zijn om deel te nemen.</a:t>
            </a:r>
          </a:p>
        </p:txBody>
      </p:sp>
    </p:spTree>
    <p:extLst>
      <p:ext uri="{BB962C8B-B14F-4D97-AF65-F5344CB8AC3E}">
        <p14:creationId xmlns:p14="http://schemas.microsoft.com/office/powerpoint/2010/main" val="12643854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309279F1-1247-4188-AFB1-3A4F423699EE}"/>
              </a:ext>
            </a:extLst>
          </p:cNvPr>
          <p:cNvSpPr>
            <a:spLocks noGrp="1"/>
          </p:cNvSpPr>
          <p:nvPr>
            <p:ph type="title"/>
          </p:nvPr>
        </p:nvSpPr>
        <p:spPr/>
        <p:txBody>
          <a:bodyPr/>
          <a:lstStyle/>
          <a:p>
            <a:r>
              <a:rPr lang="en-GB" sz="3600" dirty="0">
                <a:solidFill>
                  <a:schemeClr val="tx1"/>
                </a:solidFill>
              </a:rPr>
              <a:t>Delphi (multi-expert </a:t>
            </a:r>
            <a:r>
              <a:rPr lang="en-GB" sz="3600" dirty="0" err="1">
                <a:solidFill>
                  <a:schemeClr val="tx1"/>
                </a:solidFill>
              </a:rPr>
              <a:t>schatting</a:t>
            </a:r>
            <a:r>
              <a:rPr lang="en-GB" sz="3600" dirty="0">
                <a:solidFill>
                  <a:schemeClr val="tx1"/>
                </a:solidFill>
              </a:rPr>
              <a:t>)</a:t>
            </a:r>
            <a:endParaRPr lang="nl-NL" sz="3600" dirty="0">
              <a:solidFill>
                <a:schemeClr val="tx1"/>
              </a:solidFill>
            </a:endParaRPr>
          </a:p>
        </p:txBody>
      </p:sp>
      <p:sp>
        <p:nvSpPr>
          <p:cNvPr id="7" name="Tijdelijke aanduiding voor inhoud 6">
            <a:extLst>
              <a:ext uri="{FF2B5EF4-FFF2-40B4-BE49-F238E27FC236}">
                <a16:creationId xmlns:a16="http://schemas.microsoft.com/office/drawing/2014/main" id="{EBFB7E76-ED14-4CB7-BB05-2395CF231B6F}"/>
              </a:ext>
            </a:extLst>
          </p:cNvPr>
          <p:cNvSpPr>
            <a:spLocks noGrp="1"/>
          </p:cNvSpPr>
          <p:nvPr>
            <p:ph idx="1"/>
          </p:nvPr>
        </p:nvSpPr>
        <p:spPr>
          <a:xfrm>
            <a:off x="791887" y="1319972"/>
            <a:ext cx="8505825" cy="4679950"/>
          </a:xfrm>
        </p:spPr>
        <p:txBody>
          <a:bodyPr/>
          <a:lstStyle/>
          <a:p>
            <a:pPr>
              <a:spcBef>
                <a:spcPts val="0"/>
              </a:spcBef>
              <a:spcAft>
                <a:spcPts val="1800"/>
              </a:spcAft>
              <a:buClr>
                <a:schemeClr val="tx1"/>
              </a:buClr>
              <a:buFont typeface="Wingdings" panose="05000000000000000000" pitchFamily="2" charset="2"/>
              <a:buChar char="Ø"/>
            </a:pPr>
            <a:r>
              <a:rPr lang="nl-NL" b="0" dirty="0">
                <a:solidFill>
                  <a:schemeClr val="tx1"/>
                </a:solidFill>
              </a:rPr>
              <a:t>Vrijwilligers gevraagd voor een ritje naar Parijs</a:t>
            </a:r>
          </a:p>
          <a:p>
            <a:pPr>
              <a:spcBef>
                <a:spcPts val="0"/>
              </a:spcBef>
              <a:spcAft>
                <a:spcPts val="1800"/>
              </a:spcAft>
              <a:buClr>
                <a:schemeClr val="tx1"/>
              </a:buClr>
              <a:buFont typeface="Wingdings" panose="05000000000000000000" pitchFamily="2" charset="2"/>
              <a:buChar char="Ø"/>
            </a:pPr>
            <a:endParaRPr lang="nl-NL" b="0" dirty="0">
              <a:solidFill>
                <a:schemeClr val="tx1"/>
              </a:solidFill>
            </a:endParaRPr>
          </a:p>
          <a:p>
            <a:pPr>
              <a:spcBef>
                <a:spcPts val="0"/>
              </a:spcBef>
              <a:spcAft>
                <a:spcPts val="1800"/>
              </a:spcAft>
              <a:buClr>
                <a:schemeClr val="tx1"/>
              </a:buClr>
              <a:buFont typeface="Wingdings" panose="05000000000000000000" pitchFamily="2" charset="2"/>
              <a:buChar char="Ø"/>
            </a:pPr>
            <a:r>
              <a:rPr lang="nl-NL" b="0" dirty="0">
                <a:solidFill>
                  <a:schemeClr val="tx1"/>
                </a:solidFill>
              </a:rPr>
              <a:t>De enige informatie die jullie krijgen is de volgende:</a:t>
            </a:r>
          </a:p>
          <a:p>
            <a:pPr lvl="1">
              <a:spcBef>
                <a:spcPts val="0"/>
              </a:spcBef>
              <a:spcAft>
                <a:spcPts val="1800"/>
              </a:spcAft>
              <a:buClr>
                <a:schemeClr val="tx1"/>
              </a:buClr>
              <a:buFont typeface="Wingdings" panose="05000000000000000000" pitchFamily="2" charset="2"/>
              <a:buChar char="ü"/>
            </a:pPr>
            <a:r>
              <a:rPr lang="nl-NL" b="0" dirty="0">
                <a:solidFill>
                  <a:schemeClr val="tx1"/>
                </a:solidFill>
              </a:rPr>
              <a:t>We vertrekken NU, vanuit Utrecht, met een auto.</a:t>
            </a:r>
          </a:p>
          <a:p>
            <a:pPr lvl="1">
              <a:spcBef>
                <a:spcPts val="0"/>
              </a:spcBef>
              <a:spcAft>
                <a:spcPts val="1800"/>
              </a:spcAft>
              <a:buClr>
                <a:schemeClr val="tx1"/>
              </a:buClr>
              <a:buFont typeface="Wingdings" panose="05000000000000000000" pitchFamily="2" charset="2"/>
              <a:buChar char="ü"/>
            </a:pPr>
            <a:r>
              <a:rPr lang="nl-NL" b="0" dirty="0">
                <a:solidFill>
                  <a:schemeClr val="tx1"/>
                </a:solidFill>
              </a:rPr>
              <a:t>Schat in minuten de duur van de reis van hier naar centrum Parijs</a:t>
            </a:r>
          </a:p>
        </p:txBody>
      </p:sp>
    </p:spTree>
    <p:extLst>
      <p:ext uri="{BB962C8B-B14F-4D97-AF65-F5344CB8AC3E}">
        <p14:creationId xmlns:p14="http://schemas.microsoft.com/office/powerpoint/2010/main" val="3163309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4567DED8-2963-4F35-98D6-D23719AABCC1}"/>
              </a:ext>
            </a:extLst>
          </p:cNvPr>
          <p:cNvSpPr>
            <a:spLocks noGrp="1"/>
          </p:cNvSpPr>
          <p:nvPr>
            <p:ph type="title"/>
          </p:nvPr>
        </p:nvSpPr>
        <p:spPr/>
        <p:txBody>
          <a:bodyPr/>
          <a:lstStyle/>
          <a:p>
            <a:r>
              <a:rPr lang="en-GB" sz="3600" dirty="0" err="1">
                <a:solidFill>
                  <a:schemeClr val="tx1"/>
                </a:solidFill>
              </a:rPr>
              <a:t>Driepuntsschatting</a:t>
            </a:r>
            <a:r>
              <a:rPr lang="en-GB" sz="3600" dirty="0">
                <a:solidFill>
                  <a:schemeClr val="tx1"/>
                </a:solidFill>
              </a:rPr>
              <a:t>, </a:t>
            </a:r>
            <a:r>
              <a:rPr lang="en-GB" sz="3600" dirty="0" err="1">
                <a:solidFill>
                  <a:schemeClr val="tx1"/>
                </a:solidFill>
              </a:rPr>
              <a:t>een</a:t>
            </a:r>
            <a:r>
              <a:rPr lang="en-GB" sz="3600" dirty="0">
                <a:solidFill>
                  <a:schemeClr val="tx1"/>
                </a:solidFill>
              </a:rPr>
              <a:t> </a:t>
            </a:r>
            <a:r>
              <a:rPr lang="en-GB" sz="3600" dirty="0" err="1">
                <a:solidFill>
                  <a:schemeClr val="tx1"/>
                </a:solidFill>
              </a:rPr>
              <a:t>voorbeeld</a:t>
            </a:r>
            <a:endParaRPr lang="nl-NL" sz="3600" dirty="0">
              <a:solidFill>
                <a:schemeClr val="tx1"/>
              </a:solidFill>
            </a:endParaRPr>
          </a:p>
        </p:txBody>
      </p:sp>
      <p:sp>
        <p:nvSpPr>
          <p:cNvPr id="5" name="Tijdelijke aanduiding voor inhoud 4">
            <a:extLst>
              <a:ext uri="{FF2B5EF4-FFF2-40B4-BE49-F238E27FC236}">
                <a16:creationId xmlns:a16="http://schemas.microsoft.com/office/drawing/2014/main" id="{A28CAF85-CE89-4E63-9DAF-CEB7DC7D10BA}"/>
              </a:ext>
            </a:extLst>
          </p:cNvPr>
          <p:cNvSpPr>
            <a:spLocks noGrp="1"/>
          </p:cNvSpPr>
          <p:nvPr>
            <p:ph idx="1"/>
          </p:nvPr>
        </p:nvSpPr>
        <p:spPr>
          <a:xfrm>
            <a:off x="722313" y="1339850"/>
            <a:ext cx="9023853" cy="4679950"/>
          </a:xfrm>
        </p:spPr>
        <p:txBody>
          <a:bodyPr/>
          <a:lstStyle/>
          <a:p>
            <a:pPr>
              <a:spcBef>
                <a:spcPts val="0"/>
              </a:spcBef>
              <a:spcAft>
                <a:spcPts val="1800"/>
              </a:spcAft>
            </a:pPr>
            <a:r>
              <a:rPr lang="nl-NL" b="0" dirty="0">
                <a:solidFill>
                  <a:schemeClr val="tx1"/>
                </a:solidFill>
              </a:rPr>
              <a:t>Onder normale omstandigheden zou de bouw 18 maanden duren</a:t>
            </a:r>
          </a:p>
          <a:p>
            <a:pPr>
              <a:spcBef>
                <a:spcPts val="0"/>
              </a:spcBef>
              <a:spcAft>
                <a:spcPts val="1800"/>
              </a:spcAft>
            </a:pPr>
            <a:r>
              <a:rPr lang="nl-NL" b="0" dirty="0">
                <a:solidFill>
                  <a:schemeClr val="tx1"/>
                </a:solidFill>
              </a:rPr>
              <a:t>Bij extreem slechte weersomstandigheden én vertraging bij de levering van de materialen houden we rekening met 26 maanden</a:t>
            </a:r>
          </a:p>
          <a:p>
            <a:pPr>
              <a:spcBef>
                <a:spcPts val="0"/>
              </a:spcBef>
              <a:spcAft>
                <a:spcPts val="1800"/>
              </a:spcAft>
            </a:pPr>
            <a:r>
              <a:rPr lang="nl-NL" b="0" dirty="0">
                <a:solidFill>
                  <a:schemeClr val="tx1"/>
                </a:solidFill>
              </a:rPr>
              <a:t>Maar als echt alles meezit zou het in 16 maanden kunnen worden afgerond</a:t>
            </a:r>
            <a:br>
              <a:rPr lang="nl-NL" b="0" dirty="0">
                <a:solidFill>
                  <a:schemeClr val="tx1"/>
                </a:solidFill>
              </a:rPr>
            </a:br>
            <a:endParaRPr lang="nl-NL" b="0" dirty="0">
              <a:solidFill>
                <a:schemeClr val="tx1"/>
              </a:solidFill>
            </a:endParaRPr>
          </a:p>
          <a:p>
            <a:pPr>
              <a:spcBef>
                <a:spcPts val="0"/>
              </a:spcBef>
              <a:spcAft>
                <a:spcPts val="2400"/>
              </a:spcAft>
            </a:pPr>
            <a:r>
              <a:rPr lang="nl-NL" b="0" dirty="0">
                <a:solidFill>
                  <a:schemeClr val="tx1"/>
                </a:solidFill>
              </a:rPr>
              <a:t>Dan is de </a:t>
            </a:r>
            <a:r>
              <a:rPr lang="nl-NL" b="0" dirty="0" err="1">
                <a:solidFill>
                  <a:schemeClr val="tx1"/>
                </a:solidFill>
              </a:rPr>
              <a:t>driepuntsschatting</a:t>
            </a:r>
            <a:r>
              <a:rPr lang="nl-NL" b="0" dirty="0">
                <a:solidFill>
                  <a:schemeClr val="tx1"/>
                </a:solidFill>
              </a:rPr>
              <a:t>                                 = 19 mnd.</a:t>
            </a:r>
          </a:p>
          <a:p>
            <a:pPr>
              <a:spcBef>
                <a:spcPts val="0"/>
              </a:spcBef>
              <a:spcAft>
                <a:spcPts val="2400"/>
              </a:spcAft>
            </a:pPr>
            <a:r>
              <a:rPr lang="nl-NL" b="0" i="1" dirty="0">
                <a:solidFill>
                  <a:schemeClr val="tx1"/>
                </a:solidFill>
              </a:rPr>
              <a:t>Neem hiervoor b.v. de laatste 3 waarden van een Delphi sessie.</a:t>
            </a:r>
          </a:p>
        </p:txBody>
      </p:sp>
      <p:sp>
        <p:nvSpPr>
          <p:cNvPr id="2" name="Tekstvak 1">
            <a:extLst>
              <a:ext uri="{FF2B5EF4-FFF2-40B4-BE49-F238E27FC236}">
                <a16:creationId xmlns:a16="http://schemas.microsoft.com/office/drawing/2014/main" id="{41070528-9A4D-4945-834E-25360CC776A7}"/>
              </a:ext>
            </a:extLst>
          </p:cNvPr>
          <p:cNvSpPr txBox="1"/>
          <p:nvPr/>
        </p:nvSpPr>
        <p:spPr>
          <a:xfrm>
            <a:off x="4609919" y="4594820"/>
            <a:ext cx="3368174" cy="923330"/>
          </a:xfrm>
          <a:prstGeom prst="rect">
            <a:avLst/>
          </a:prstGeom>
          <a:noFill/>
        </p:spPr>
        <p:txBody>
          <a:bodyPr wrap="square" rtlCol="0">
            <a:spAutoFit/>
          </a:bodyPr>
          <a:lstStyle/>
          <a:p>
            <a:pPr marL="819150" algn="ctr"/>
            <a:r>
              <a:rPr lang="nl-NL" sz="1800" dirty="0">
                <a:latin typeface="Century Gothic" panose="020B0502020202020204" pitchFamily="34" charset="0"/>
              </a:rPr>
              <a:t>1 * 16 + 4 * 18 + 1 * 26</a:t>
            </a:r>
          </a:p>
          <a:p>
            <a:pPr marL="819150" algn="ctr"/>
            <a:r>
              <a:rPr lang="nl-NL" sz="1800" dirty="0">
                <a:latin typeface="Century Gothic" panose="020B0502020202020204" pitchFamily="34" charset="0"/>
              </a:rPr>
              <a:t>------------------------------</a:t>
            </a:r>
          </a:p>
          <a:p>
            <a:pPr marL="819150" algn="ctr"/>
            <a:r>
              <a:rPr lang="nl-NL" sz="1800" dirty="0">
                <a:latin typeface="Century Gothic" panose="020B0502020202020204" pitchFamily="34" charset="0"/>
              </a:rPr>
              <a:t>6</a:t>
            </a:r>
            <a:endParaRPr lang="nl-NL" dirty="0">
              <a:latin typeface="Century Gothic" panose="020B0502020202020204" pitchFamily="34" charset="0"/>
            </a:endParaRPr>
          </a:p>
        </p:txBody>
      </p:sp>
    </p:spTree>
    <p:extLst>
      <p:ext uri="{BB962C8B-B14F-4D97-AF65-F5344CB8AC3E}">
        <p14:creationId xmlns:p14="http://schemas.microsoft.com/office/powerpoint/2010/main" val="21786328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Afbeeldingsresultaat voor Planningpoker">
            <a:extLst>
              <a:ext uri="{FF2B5EF4-FFF2-40B4-BE49-F238E27FC236}">
                <a16:creationId xmlns:a16="http://schemas.microsoft.com/office/drawing/2014/main" id="{5AA3EA4F-6963-4018-BC95-C33A9D6154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443100">
            <a:off x="5744735" y="4338002"/>
            <a:ext cx="2619375" cy="1743075"/>
          </a:xfrm>
          <a:prstGeom prst="rect">
            <a:avLst/>
          </a:prstGeom>
          <a:noFill/>
          <a:extLst>
            <a:ext uri="{909E8E84-426E-40DD-AFC4-6F175D3DCCD1}">
              <a14:hiddenFill xmlns:a14="http://schemas.microsoft.com/office/drawing/2010/main">
                <a:solidFill>
                  <a:srgbClr val="FFFFFF"/>
                </a:solidFill>
              </a14:hiddenFill>
            </a:ext>
          </a:extLst>
        </p:spPr>
      </p:pic>
      <p:sp>
        <p:nvSpPr>
          <p:cNvPr id="4" name="Titel 3">
            <a:extLst>
              <a:ext uri="{FF2B5EF4-FFF2-40B4-BE49-F238E27FC236}">
                <a16:creationId xmlns:a16="http://schemas.microsoft.com/office/drawing/2014/main" id="{298C59B1-5DFF-4918-BA13-C0587120228B}"/>
              </a:ext>
            </a:extLst>
          </p:cNvPr>
          <p:cNvSpPr>
            <a:spLocks noGrp="1"/>
          </p:cNvSpPr>
          <p:nvPr>
            <p:ph type="title"/>
          </p:nvPr>
        </p:nvSpPr>
        <p:spPr/>
        <p:txBody>
          <a:bodyPr/>
          <a:lstStyle/>
          <a:p>
            <a:r>
              <a:rPr lang="en-GB" sz="3600" dirty="0">
                <a:solidFill>
                  <a:schemeClr val="tx1"/>
                </a:solidFill>
              </a:rPr>
              <a:t>Planning poker: T</a:t>
            </a:r>
            <a:r>
              <a:rPr lang="nl-NL" sz="3600" dirty="0" err="1">
                <a:solidFill>
                  <a:schemeClr val="tx1"/>
                </a:solidFill>
              </a:rPr>
              <a:t>oepassingsgebied</a:t>
            </a:r>
            <a:endParaRPr lang="nl-NL" sz="3600" dirty="0">
              <a:solidFill>
                <a:schemeClr val="tx1"/>
              </a:solidFill>
            </a:endParaRPr>
          </a:p>
        </p:txBody>
      </p:sp>
      <p:sp>
        <p:nvSpPr>
          <p:cNvPr id="5" name="Tijdelijke aanduiding voor inhoud 4">
            <a:extLst>
              <a:ext uri="{FF2B5EF4-FFF2-40B4-BE49-F238E27FC236}">
                <a16:creationId xmlns:a16="http://schemas.microsoft.com/office/drawing/2014/main" id="{58AFFC06-BC5D-47D6-B538-965E474A8DD1}"/>
              </a:ext>
            </a:extLst>
          </p:cNvPr>
          <p:cNvSpPr>
            <a:spLocks noGrp="1"/>
          </p:cNvSpPr>
          <p:nvPr>
            <p:ph idx="1"/>
          </p:nvPr>
        </p:nvSpPr>
        <p:spPr>
          <a:xfrm>
            <a:off x="722313" y="1354840"/>
            <a:ext cx="8505825" cy="4679950"/>
          </a:xfrm>
        </p:spPr>
        <p:txBody>
          <a:bodyPr/>
          <a:lstStyle/>
          <a:p>
            <a:pPr>
              <a:spcBef>
                <a:spcPts val="0"/>
              </a:spcBef>
              <a:spcAft>
                <a:spcPts val="1800"/>
              </a:spcAft>
            </a:pPr>
            <a:r>
              <a:rPr lang="nl-NL" b="0" dirty="0">
                <a:solidFill>
                  <a:schemeClr val="tx1"/>
                </a:solidFill>
              </a:rPr>
              <a:t>Planningpoker en </a:t>
            </a:r>
            <a:r>
              <a:rPr lang="nl-NL" b="0" dirty="0" err="1">
                <a:solidFill>
                  <a:schemeClr val="tx1"/>
                </a:solidFill>
              </a:rPr>
              <a:t>velocity</a:t>
            </a:r>
            <a:r>
              <a:rPr lang="nl-NL" b="0" dirty="0">
                <a:solidFill>
                  <a:schemeClr val="tx1"/>
                </a:solidFill>
              </a:rPr>
              <a:t>-analyses worden vooralsnog bijna enkel in de ICT-industrie toegepast i.c.m. Agile </a:t>
            </a:r>
            <a:r>
              <a:rPr lang="nl-NL" b="0" dirty="0" err="1">
                <a:solidFill>
                  <a:schemeClr val="tx1"/>
                </a:solidFill>
              </a:rPr>
              <a:t>werkwijzes</a:t>
            </a:r>
            <a:r>
              <a:rPr lang="nl-NL" b="0" dirty="0">
                <a:solidFill>
                  <a:schemeClr val="tx1"/>
                </a:solidFill>
              </a:rPr>
              <a:t> (m.n. SCRUM),</a:t>
            </a:r>
          </a:p>
          <a:p>
            <a:pPr>
              <a:spcBef>
                <a:spcPts val="0"/>
              </a:spcBef>
              <a:spcAft>
                <a:spcPts val="1800"/>
              </a:spcAft>
            </a:pPr>
            <a:r>
              <a:rPr lang="nl-NL" b="0" dirty="0">
                <a:solidFill>
                  <a:schemeClr val="tx1"/>
                </a:solidFill>
              </a:rPr>
              <a:t>Waarbij het team meestal aan vergelijkbare klussen werkt</a:t>
            </a:r>
          </a:p>
          <a:p>
            <a:pPr>
              <a:spcBef>
                <a:spcPts val="0"/>
              </a:spcBef>
              <a:spcAft>
                <a:spcPts val="1800"/>
              </a:spcAft>
            </a:pPr>
            <a:r>
              <a:rPr lang="nl-NL" b="0" dirty="0">
                <a:solidFill>
                  <a:schemeClr val="tx1"/>
                </a:solidFill>
              </a:rPr>
              <a:t>Waarbij vooraf slechts minimale informatie bekend is</a:t>
            </a:r>
          </a:p>
          <a:p>
            <a:pPr>
              <a:spcBef>
                <a:spcPts val="0"/>
              </a:spcBef>
              <a:spcAft>
                <a:spcPts val="1800"/>
              </a:spcAft>
            </a:pPr>
            <a:r>
              <a:rPr lang="nl-NL" b="0" dirty="0">
                <a:solidFill>
                  <a:schemeClr val="tx1"/>
                </a:solidFill>
              </a:rPr>
              <a:t>En waarbij het team de </a:t>
            </a:r>
            <a:br>
              <a:rPr lang="nl-NL" b="0" dirty="0">
                <a:solidFill>
                  <a:schemeClr val="tx1"/>
                </a:solidFill>
              </a:rPr>
            </a:br>
            <a:r>
              <a:rPr lang="nl-NL" b="0" dirty="0">
                <a:solidFill>
                  <a:schemeClr val="tx1"/>
                </a:solidFill>
              </a:rPr>
              <a:t>behoeften van de business </a:t>
            </a:r>
            <a:br>
              <a:rPr lang="nl-NL" b="0" dirty="0">
                <a:solidFill>
                  <a:schemeClr val="tx1"/>
                </a:solidFill>
              </a:rPr>
            </a:br>
            <a:r>
              <a:rPr lang="nl-NL" b="0" dirty="0">
                <a:solidFill>
                  <a:schemeClr val="tx1"/>
                </a:solidFill>
              </a:rPr>
              <a:t>goed kan inschatten</a:t>
            </a:r>
          </a:p>
        </p:txBody>
      </p:sp>
    </p:spTree>
    <p:extLst>
      <p:ext uri="{BB962C8B-B14F-4D97-AF65-F5344CB8AC3E}">
        <p14:creationId xmlns:p14="http://schemas.microsoft.com/office/powerpoint/2010/main" val="13774125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AB0D9D6E-7DE4-4A18-AA33-CF1C08FEAE93}"/>
              </a:ext>
            </a:extLst>
          </p:cNvPr>
          <p:cNvSpPr>
            <a:spLocks noGrp="1"/>
          </p:cNvSpPr>
          <p:nvPr>
            <p:ph type="title"/>
          </p:nvPr>
        </p:nvSpPr>
        <p:spPr/>
        <p:txBody>
          <a:bodyPr/>
          <a:lstStyle/>
          <a:p>
            <a:r>
              <a:rPr lang="en-GB" sz="3600" dirty="0">
                <a:solidFill>
                  <a:schemeClr val="tx1"/>
                </a:solidFill>
              </a:rPr>
              <a:t>Planning poker</a:t>
            </a:r>
            <a:endParaRPr lang="nl-NL" sz="3600" dirty="0">
              <a:solidFill>
                <a:schemeClr val="tx1"/>
              </a:solidFill>
            </a:endParaRPr>
          </a:p>
        </p:txBody>
      </p:sp>
      <p:sp>
        <p:nvSpPr>
          <p:cNvPr id="5" name="Tijdelijke aanduiding voor inhoud 4">
            <a:extLst>
              <a:ext uri="{FF2B5EF4-FFF2-40B4-BE49-F238E27FC236}">
                <a16:creationId xmlns:a16="http://schemas.microsoft.com/office/drawing/2014/main" id="{F85E4A4E-A2EC-4CA1-80B3-D7C01782C1B9}"/>
              </a:ext>
            </a:extLst>
          </p:cNvPr>
          <p:cNvSpPr>
            <a:spLocks noGrp="1"/>
          </p:cNvSpPr>
          <p:nvPr>
            <p:ph idx="1"/>
          </p:nvPr>
        </p:nvSpPr>
        <p:spPr>
          <a:xfrm>
            <a:off x="722313" y="1339849"/>
            <a:ext cx="8505825" cy="4982891"/>
          </a:xfrm>
        </p:spPr>
        <p:txBody>
          <a:bodyPr/>
          <a:lstStyle/>
          <a:p>
            <a:pPr>
              <a:spcBef>
                <a:spcPts val="0"/>
              </a:spcBef>
              <a:spcAft>
                <a:spcPts val="1800"/>
              </a:spcAft>
              <a:buClr>
                <a:schemeClr val="tx1"/>
              </a:buClr>
              <a:buFont typeface="Wingdings" panose="05000000000000000000" pitchFamily="2" charset="2"/>
              <a:buChar char="Ø"/>
            </a:pPr>
            <a:r>
              <a:rPr lang="nl-NL" b="0" dirty="0">
                <a:solidFill>
                  <a:schemeClr val="tx1"/>
                </a:solidFill>
              </a:rPr>
              <a:t>Speelkaarten met de volgende nummers (punten…) :</a:t>
            </a:r>
            <a:br>
              <a:rPr lang="nl-NL" b="0" dirty="0">
                <a:solidFill>
                  <a:schemeClr val="tx1"/>
                </a:solidFill>
              </a:rPr>
            </a:br>
            <a:r>
              <a:rPr lang="nl-NL" b="0" dirty="0">
                <a:solidFill>
                  <a:schemeClr val="tx1"/>
                </a:solidFill>
              </a:rPr>
              <a:t>0, ½, 1, 2, 3, 5, 8, 13, 20, </a:t>
            </a:r>
            <a:r>
              <a:rPr lang="nl-NL" b="0" dirty="0">
                <a:solidFill>
                  <a:srgbClr val="FFCC00"/>
                </a:solidFill>
              </a:rPr>
              <a:t>40</a:t>
            </a:r>
            <a:r>
              <a:rPr lang="nl-NL" b="0" dirty="0">
                <a:solidFill>
                  <a:schemeClr val="tx1"/>
                </a:solidFill>
              </a:rPr>
              <a:t>, </a:t>
            </a:r>
            <a:r>
              <a:rPr lang="nl-NL" b="0" dirty="0">
                <a:solidFill>
                  <a:srgbClr val="FF0000"/>
                </a:solidFill>
              </a:rPr>
              <a:t>100</a:t>
            </a:r>
            <a:r>
              <a:rPr lang="nl-NL" b="0" dirty="0">
                <a:solidFill>
                  <a:schemeClr val="tx1"/>
                </a:solidFill>
              </a:rPr>
              <a:t>, …</a:t>
            </a:r>
          </a:p>
          <a:p>
            <a:pPr>
              <a:spcBef>
                <a:spcPts val="0"/>
              </a:spcBef>
              <a:spcAft>
                <a:spcPts val="1800"/>
              </a:spcAft>
              <a:buClr>
                <a:schemeClr val="tx1"/>
              </a:buClr>
              <a:buFont typeface="Wingdings" panose="05000000000000000000" pitchFamily="2" charset="2"/>
              <a:buChar char="Ø"/>
            </a:pPr>
            <a:r>
              <a:rPr lang="nl-NL" b="0" dirty="0">
                <a:solidFill>
                  <a:schemeClr val="tx1"/>
                </a:solidFill>
              </a:rPr>
              <a:t>Stel: je werkt in een team van 5 wat regelmatig ‘transportproblemen’ oplost.</a:t>
            </a:r>
          </a:p>
          <a:p>
            <a:pPr>
              <a:spcBef>
                <a:spcPts val="0"/>
              </a:spcBef>
              <a:spcAft>
                <a:spcPts val="1800"/>
              </a:spcAft>
              <a:buClr>
                <a:schemeClr val="tx1"/>
              </a:buClr>
              <a:buFont typeface="Wingdings" panose="05000000000000000000" pitchFamily="2" charset="2"/>
              <a:buChar char="Ø"/>
            </a:pPr>
            <a:r>
              <a:rPr lang="nl-NL" b="0" dirty="0">
                <a:solidFill>
                  <a:schemeClr val="tx1"/>
                </a:solidFill>
              </a:rPr>
              <a:t>Stel dat een taxibusje met 7 zitplaatsen  € 30.000,-- kost, en dat we deze als norm hanteren ad 5 punten</a:t>
            </a:r>
          </a:p>
          <a:p>
            <a:pPr>
              <a:spcBef>
                <a:spcPts val="0"/>
              </a:spcBef>
              <a:spcAft>
                <a:spcPts val="1800"/>
              </a:spcAft>
              <a:buClr>
                <a:schemeClr val="tx1"/>
              </a:buClr>
              <a:buFont typeface="Wingdings" panose="05000000000000000000" pitchFamily="2" charset="2"/>
              <a:buChar char="Ø"/>
            </a:pPr>
            <a:r>
              <a:rPr lang="nl-NL" b="0" dirty="0">
                <a:solidFill>
                  <a:schemeClr val="tx1"/>
                </a:solidFill>
              </a:rPr>
              <a:t>Hoeveel punten krijgt dan een buurtbus ?</a:t>
            </a:r>
          </a:p>
          <a:p>
            <a:pPr>
              <a:spcBef>
                <a:spcPts val="0"/>
              </a:spcBef>
              <a:spcAft>
                <a:spcPts val="1800"/>
              </a:spcAft>
              <a:buClr>
                <a:schemeClr val="tx1"/>
              </a:buClr>
              <a:buFont typeface="Wingdings" panose="05000000000000000000" pitchFamily="2" charset="2"/>
              <a:buChar char="Ø"/>
            </a:pPr>
            <a:r>
              <a:rPr lang="nl-NL" b="0" dirty="0">
                <a:solidFill>
                  <a:schemeClr val="tx1"/>
                </a:solidFill>
              </a:rPr>
              <a:t>En wat mag deze dan kosten ?</a:t>
            </a:r>
          </a:p>
          <a:p>
            <a:pPr>
              <a:spcBef>
                <a:spcPts val="0"/>
              </a:spcBef>
              <a:spcAft>
                <a:spcPts val="1800"/>
              </a:spcAft>
              <a:buClr>
                <a:schemeClr val="tx1"/>
              </a:buClr>
              <a:buFont typeface="Wingdings" panose="05000000000000000000" pitchFamily="2" charset="2"/>
              <a:buChar char="Ø"/>
            </a:pPr>
            <a:r>
              <a:rPr lang="nl-NL" b="0" dirty="0">
                <a:solidFill>
                  <a:schemeClr val="tx1"/>
                </a:solidFill>
              </a:rPr>
              <a:t>Bij ongeveer 20 zitplaatsen/13 punten: Kosten = 30.000 / 5 * 13 = 78.000</a:t>
            </a:r>
          </a:p>
        </p:txBody>
      </p:sp>
    </p:spTree>
    <p:extLst>
      <p:ext uri="{BB962C8B-B14F-4D97-AF65-F5344CB8AC3E}">
        <p14:creationId xmlns:p14="http://schemas.microsoft.com/office/powerpoint/2010/main" val="30793952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360C1A1C-5F33-4BCC-9EA3-6FC32D94360B}"/>
              </a:ext>
            </a:extLst>
          </p:cNvPr>
          <p:cNvSpPr>
            <a:spLocks noGrp="1"/>
          </p:cNvSpPr>
          <p:nvPr>
            <p:ph type="title"/>
          </p:nvPr>
        </p:nvSpPr>
        <p:spPr/>
        <p:txBody>
          <a:bodyPr/>
          <a:lstStyle/>
          <a:p>
            <a:r>
              <a:rPr lang="nl-NL" sz="3600" dirty="0" err="1">
                <a:solidFill>
                  <a:schemeClr val="tx1"/>
                </a:solidFill>
              </a:rPr>
              <a:t>Velocity</a:t>
            </a:r>
            <a:r>
              <a:rPr lang="nl-NL" sz="3600" dirty="0">
                <a:solidFill>
                  <a:schemeClr val="tx1"/>
                </a:solidFill>
              </a:rPr>
              <a:t> analyse</a:t>
            </a:r>
          </a:p>
        </p:txBody>
      </p:sp>
      <p:sp>
        <p:nvSpPr>
          <p:cNvPr id="5" name="Tijdelijke aanduiding voor inhoud 4">
            <a:extLst>
              <a:ext uri="{FF2B5EF4-FFF2-40B4-BE49-F238E27FC236}">
                <a16:creationId xmlns:a16="http://schemas.microsoft.com/office/drawing/2014/main" id="{1700551E-AEDB-481D-A3A7-BC1F9DF05CAB}"/>
              </a:ext>
            </a:extLst>
          </p:cNvPr>
          <p:cNvSpPr>
            <a:spLocks noGrp="1"/>
          </p:cNvSpPr>
          <p:nvPr>
            <p:ph idx="1"/>
          </p:nvPr>
        </p:nvSpPr>
        <p:spPr>
          <a:xfrm>
            <a:off x="722313" y="1339850"/>
            <a:ext cx="8802687" cy="4679950"/>
          </a:xfrm>
        </p:spPr>
        <p:txBody>
          <a:bodyPr/>
          <a:lstStyle/>
          <a:p>
            <a:pPr marL="0" indent="0">
              <a:buNone/>
            </a:pPr>
            <a:r>
              <a:rPr lang="nl-NL" b="0" dirty="0">
                <a:solidFill>
                  <a:schemeClr val="tx1"/>
                </a:solidFill>
              </a:rPr>
              <a:t>Stel dat:</a:t>
            </a:r>
          </a:p>
          <a:p>
            <a:r>
              <a:rPr lang="nl-NL" b="0" dirty="0">
                <a:solidFill>
                  <a:schemeClr val="tx1"/>
                </a:solidFill>
              </a:rPr>
              <a:t>Een team bestaat uit 6 medewerkers</a:t>
            </a:r>
          </a:p>
          <a:p>
            <a:r>
              <a:rPr lang="nl-NL" b="0" dirty="0">
                <a:solidFill>
                  <a:schemeClr val="tx1"/>
                </a:solidFill>
              </a:rPr>
              <a:t>Iedere medewerker werkt 36 uur per week</a:t>
            </a:r>
          </a:p>
          <a:p>
            <a:r>
              <a:rPr lang="nl-NL" b="0" dirty="0">
                <a:solidFill>
                  <a:schemeClr val="tx1"/>
                </a:solidFill>
              </a:rPr>
              <a:t>Een </a:t>
            </a:r>
            <a:r>
              <a:rPr lang="nl-NL" b="0" dirty="0" err="1">
                <a:solidFill>
                  <a:schemeClr val="tx1"/>
                </a:solidFill>
              </a:rPr>
              <a:t>timebox</a:t>
            </a:r>
            <a:r>
              <a:rPr lang="nl-NL" b="0" dirty="0">
                <a:solidFill>
                  <a:schemeClr val="tx1"/>
                </a:solidFill>
              </a:rPr>
              <a:t> duurt standaard 3 weken</a:t>
            </a:r>
          </a:p>
          <a:p>
            <a:r>
              <a:rPr lang="nl-NL" b="0" dirty="0">
                <a:solidFill>
                  <a:schemeClr val="tx1"/>
                </a:solidFill>
              </a:rPr>
              <a:t>Dan kan een team per </a:t>
            </a:r>
            <a:r>
              <a:rPr lang="nl-NL" b="0" dirty="0" err="1">
                <a:solidFill>
                  <a:schemeClr val="tx1"/>
                </a:solidFill>
              </a:rPr>
              <a:t>timebox</a:t>
            </a:r>
            <a:r>
              <a:rPr lang="nl-NL" b="0" dirty="0">
                <a:solidFill>
                  <a:schemeClr val="tx1"/>
                </a:solidFill>
              </a:rPr>
              <a:t> 6*36*3 = 650 uur werken</a:t>
            </a:r>
            <a:br>
              <a:rPr lang="nl-NL" b="0" dirty="0">
                <a:solidFill>
                  <a:schemeClr val="tx1"/>
                </a:solidFill>
              </a:rPr>
            </a:br>
            <a:endParaRPr lang="nl-NL" b="0" dirty="0">
              <a:solidFill>
                <a:schemeClr val="tx1"/>
              </a:solidFill>
            </a:endParaRPr>
          </a:p>
          <a:p>
            <a:r>
              <a:rPr lang="nl-NL" b="0" dirty="0">
                <a:solidFill>
                  <a:schemeClr val="tx1"/>
                </a:solidFill>
              </a:rPr>
              <a:t>In </a:t>
            </a:r>
            <a:r>
              <a:rPr lang="nl-NL" b="0" dirty="0" err="1">
                <a:solidFill>
                  <a:schemeClr val="tx1"/>
                </a:solidFill>
              </a:rPr>
              <a:t>timebox</a:t>
            </a:r>
            <a:r>
              <a:rPr lang="nl-NL" b="0" dirty="0">
                <a:solidFill>
                  <a:schemeClr val="tx1"/>
                </a:solidFill>
              </a:rPr>
              <a:t> 1 wisten ze 18 punten te realiseren, in </a:t>
            </a:r>
            <a:r>
              <a:rPr lang="nl-NL" b="0" dirty="0" err="1">
                <a:solidFill>
                  <a:schemeClr val="tx1"/>
                </a:solidFill>
              </a:rPr>
              <a:t>timebox</a:t>
            </a:r>
            <a:r>
              <a:rPr lang="nl-NL" b="0" dirty="0">
                <a:solidFill>
                  <a:schemeClr val="tx1"/>
                </a:solidFill>
              </a:rPr>
              <a:t> 2 was dit al 28. In </a:t>
            </a:r>
            <a:r>
              <a:rPr lang="nl-NL" b="0" dirty="0" err="1">
                <a:solidFill>
                  <a:schemeClr val="tx1"/>
                </a:solidFill>
              </a:rPr>
              <a:t>timebox</a:t>
            </a:r>
            <a:r>
              <a:rPr lang="nl-NL" b="0" dirty="0">
                <a:solidFill>
                  <a:schemeClr val="tx1"/>
                </a:solidFill>
              </a:rPr>
              <a:t> 3 steeg het naar 36.</a:t>
            </a:r>
          </a:p>
          <a:p>
            <a:r>
              <a:rPr lang="nl-NL" b="0" dirty="0">
                <a:solidFill>
                  <a:schemeClr val="tx1"/>
                </a:solidFill>
              </a:rPr>
              <a:t>Hoeveel punten verwacht je dat ze in </a:t>
            </a:r>
            <a:r>
              <a:rPr lang="nl-NL" b="0" dirty="0" err="1">
                <a:solidFill>
                  <a:schemeClr val="tx1"/>
                </a:solidFill>
              </a:rPr>
              <a:t>timebox</a:t>
            </a:r>
            <a:r>
              <a:rPr lang="nl-NL" b="0" dirty="0">
                <a:solidFill>
                  <a:schemeClr val="tx1"/>
                </a:solidFill>
              </a:rPr>
              <a:t> 4 gaan realiseren ?</a:t>
            </a:r>
          </a:p>
          <a:p>
            <a:r>
              <a:rPr lang="nl-NL" b="0" dirty="0">
                <a:solidFill>
                  <a:schemeClr val="tx1"/>
                </a:solidFill>
              </a:rPr>
              <a:t>Kennelijk vraagt 1 punt (zie planning poker) om circa 15 uur inspanning van het team.</a:t>
            </a:r>
          </a:p>
        </p:txBody>
      </p:sp>
    </p:spTree>
    <p:extLst>
      <p:ext uri="{BB962C8B-B14F-4D97-AF65-F5344CB8AC3E}">
        <p14:creationId xmlns:p14="http://schemas.microsoft.com/office/powerpoint/2010/main" val="1778472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7793CD31-A8D6-48E0-89AD-D060B9988341}"/>
              </a:ext>
            </a:extLst>
          </p:cNvPr>
          <p:cNvSpPr>
            <a:spLocks noGrp="1"/>
          </p:cNvSpPr>
          <p:nvPr>
            <p:ph type="title"/>
          </p:nvPr>
        </p:nvSpPr>
        <p:spPr/>
        <p:txBody>
          <a:bodyPr/>
          <a:lstStyle/>
          <a:p>
            <a:r>
              <a:rPr lang="nl-NL" sz="3600" dirty="0">
                <a:solidFill>
                  <a:schemeClr val="tx1"/>
                </a:solidFill>
              </a:rPr>
              <a:t>Schattingsmethoden?</a:t>
            </a:r>
          </a:p>
        </p:txBody>
      </p:sp>
      <p:sp>
        <p:nvSpPr>
          <p:cNvPr id="6" name="Text Box 2">
            <a:extLst>
              <a:ext uri="{FF2B5EF4-FFF2-40B4-BE49-F238E27FC236}">
                <a16:creationId xmlns:a16="http://schemas.microsoft.com/office/drawing/2014/main" id="{EEC708CA-4FC0-4E29-97D0-5A8BB0252FC5}"/>
              </a:ext>
            </a:extLst>
          </p:cNvPr>
          <p:cNvSpPr txBox="1">
            <a:spLocks noGrp="1" noChangeArrowheads="1"/>
          </p:cNvSpPr>
          <p:nvPr>
            <p:ph idx="1"/>
          </p:nvPr>
        </p:nvSpPr>
        <p:spPr bwMode="auto">
          <a:xfrm>
            <a:off x="681038" y="1389658"/>
            <a:ext cx="8543925" cy="4719042"/>
          </a:xfrm>
          <a:prstGeom prst="rect">
            <a:avLst/>
          </a:prstGeom>
          <a:noFill/>
          <a:ln w="9525">
            <a:noFill/>
            <a:round/>
            <a:headEnd/>
            <a:tailEnd/>
          </a:ln>
        </p:spPr>
        <p:txBody>
          <a:bodyPr/>
          <a:lstStyle>
            <a:defPPr>
              <a:defRPr lang="en-GB"/>
            </a:defPPr>
            <a:lvl1pPr marL="342900" indent="-342900">
              <a:spcBef>
                <a:spcPts val="500"/>
              </a:spcBef>
              <a:buClr>
                <a:schemeClr val="accent1"/>
              </a:buClr>
              <a:buSzPct val="110000"/>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defRPr sz="2000" b="1">
                <a:solidFill>
                  <a:schemeClr val="accent2"/>
                </a:solidFill>
                <a:latin typeface="Trebuchet MS" panose="020B0603020202020204" pitchFamily="34" charset="0"/>
              </a:defRPr>
            </a:lvl1pPr>
            <a:lvl2pPr marL="742950" lvl="1" indent="-285750">
              <a:spcBef>
                <a:spcPts val="400"/>
              </a:spcBef>
              <a:buClr>
                <a:schemeClr val="accent1"/>
              </a:buClr>
              <a:buSzPct val="60000"/>
              <a:buFont typeface="Wingdings" panose="05000000000000000000" pitchFamily="2" charset="2"/>
              <a:buChar char="q"/>
              <a:tabLst>
                <a:tab pos="911225" algn="l"/>
                <a:tab pos="1825625" algn="l"/>
                <a:tab pos="2740025" algn="l"/>
                <a:tab pos="3654425" algn="l"/>
                <a:tab pos="4568825" algn="l"/>
                <a:tab pos="5483225" algn="l"/>
                <a:tab pos="6397625" algn="l"/>
                <a:tab pos="7312025" algn="l"/>
                <a:tab pos="8226425" algn="l"/>
                <a:tab pos="9140825" algn="l"/>
                <a:tab pos="10055225" algn="l"/>
              </a:tabLst>
              <a:defRPr sz="1600" b="1">
                <a:solidFill>
                  <a:schemeClr val="accent2"/>
                </a:solidFill>
                <a:latin typeface="Trebuchet MS" panose="020B0603020202020204" pitchFamily="34" charset="0"/>
              </a:defRPr>
            </a:lvl2pPr>
          </a:lstStyle>
          <a:p>
            <a:pPr>
              <a:spcBef>
                <a:spcPts val="0"/>
              </a:spcBef>
              <a:spcAft>
                <a:spcPts val="1800"/>
              </a:spcAft>
            </a:pPr>
            <a:r>
              <a:rPr lang="en-GB" sz="2400" b="0" dirty="0">
                <a:solidFill>
                  <a:schemeClr val="tx1"/>
                </a:solidFill>
                <a:latin typeface="Century Gothic" panose="020B0502020202020204" pitchFamily="34" charset="0"/>
              </a:rPr>
              <a:t>Top down</a:t>
            </a:r>
          </a:p>
          <a:p>
            <a:pPr>
              <a:spcBef>
                <a:spcPts val="0"/>
              </a:spcBef>
              <a:spcAft>
                <a:spcPts val="1800"/>
              </a:spcAft>
            </a:pPr>
            <a:r>
              <a:rPr lang="en-GB" sz="2400" b="0" dirty="0" err="1">
                <a:solidFill>
                  <a:schemeClr val="tx1"/>
                </a:solidFill>
                <a:latin typeface="Century Gothic" panose="020B0502020202020204" pitchFamily="34" charset="0"/>
              </a:rPr>
              <a:t>Historische</a:t>
            </a:r>
            <a:r>
              <a:rPr lang="en-GB" sz="2400" b="0" dirty="0">
                <a:solidFill>
                  <a:schemeClr val="tx1"/>
                </a:solidFill>
                <a:latin typeface="Century Gothic" panose="020B0502020202020204" pitchFamily="34" charset="0"/>
              </a:rPr>
              <a:t> data of </a:t>
            </a:r>
            <a:r>
              <a:rPr lang="en-GB" sz="2400" b="0" dirty="0" err="1">
                <a:solidFill>
                  <a:schemeClr val="tx1"/>
                </a:solidFill>
                <a:latin typeface="Century Gothic" panose="020B0502020202020204" pitchFamily="34" charset="0"/>
              </a:rPr>
              <a:t>analogieën</a:t>
            </a:r>
            <a:r>
              <a:rPr lang="en-GB" sz="2400" b="0" dirty="0">
                <a:solidFill>
                  <a:schemeClr val="tx1"/>
                </a:solidFill>
                <a:latin typeface="Century Gothic" panose="020B0502020202020204" pitchFamily="34" charset="0"/>
              </a:rPr>
              <a:t>,</a:t>
            </a:r>
          </a:p>
          <a:p>
            <a:pPr>
              <a:spcBef>
                <a:spcPts val="0"/>
              </a:spcBef>
              <a:spcAft>
                <a:spcPts val="1800"/>
              </a:spcAft>
            </a:pPr>
            <a:r>
              <a:rPr lang="en-GB" sz="2400" b="0" dirty="0" err="1">
                <a:solidFill>
                  <a:schemeClr val="tx1"/>
                </a:solidFill>
                <a:latin typeface="Century Gothic" panose="020B0502020202020204" pitchFamily="34" charset="0"/>
              </a:rPr>
              <a:t>Parametrische</a:t>
            </a:r>
            <a:r>
              <a:rPr lang="en-GB" sz="2400" b="0" dirty="0">
                <a:solidFill>
                  <a:schemeClr val="tx1"/>
                </a:solidFill>
                <a:latin typeface="Century Gothic" panose="020B0502020202020204" pitchFamily="34" charset="0"/>
              </a:rPr>
              <a:t> </a:t>
            </a:r>
            <a:r>
              <a:rPr lang="en-GB" sz="2400" b="0" dirty="0" err="1">
                <a:solidFill>
                  <a:schemeClr val="tx1"/>
                </a:solidFill>
                <a:latin typeface="Century Gothic" panose="020B0502020202020204" pitchFamily="34" charset="0"/>
              </a:rPr>
              <a:t>schattingen</a:t>
            </a:r>
            <a:r>
              <a:rPr lang="en-GB" sz="2400" b="0" dirty="0">
                <a:solidFill>
                  <a:schemeClr val="tx1"/>
                </a:solidFill>
                <a:latin typeface="Century Gothic" panose="020B0502020202020204" pitchFamily="34" charset="0"/>
              </a:rPr>
              <a:t>,</a:t>
            </a:r>
          </a:p>
          <a:p>
            <a:pPr>
              <a:spcBef>
                <a:spcPts val="0"/>
              </a:spcBef>
              <a:spcAft>
                <a:spcPts val="1800"/>
              </a:spcAft>
            </a:pPr>
            <a:r>
              <a:rPr lang="en-GB" sz="2400" b="0" dirty="0">
                <a:solidFill>
                  <a:schemeClr val="tx1"/>
                </a:solidFill>
                <a:latin typeface="Century Gothic" panose="020B0502020202020204" pitchFamily="34" charset="0"/>
              </a:rPr>
              <a:t>De Delphi </a:t>
            </a:r>
            <a:r>
              <a:rPr lang="en-GB" sz="2400" b="0" dirty="0" err="1">
                <a:solidFill>
                  <a:schemeClr val="tx1"/>
                </a:solidFill>
                <a:latin typeface="Century Gothic" panose="020B0502020202020204" pitchFamily="34" charset="0"/>
              </a:rPr>
              <a:t>methode</a:t>
            </a:r>
            <a:r>
              <a:rPr lang="en-GB" sz="2400" b="0" dirty="0">
                <a:solidFill>
                  <a:schemeClr val="tx1"/>
                </a:solidFill>
                <a:latin typeface="Century Gothic" panose="020B0502020202020204" pitchFamily="34" charset="0"/>
              </a:rPr>
              <a:t> </a:t>
            </a:r>
            <a:r>
              <a:rPr lang="en-GB" sz="2400" b="0" dirty="0" err="1">
                <a:solidFill>
                  <a:schemeClr val="tx1"/>
                </a:solidFill>
                <a:latin typeface="Century Gothic" panose="020B0502020202020204" pitchFamily="34" charset="0"/>
              </a:rPr>
              <a:t>en</a:t>
            </a:r>
            <a:r>
              <a:rPr lang="en-GB" sz="2400" b="0" dirty="0">
                <a:solidFill>
                  <a:schemeClr val="tx1"/>
                </a:solidFill>
                <a:latin typeface="Century Gothic" panose="020B0502020202020204" pitchFamily="34" charset="0"/>
              </a:rPr>
              <a:t> </a:t>
            </a:r>
            <a:r>
              <a:rPr lang="en-GB" sz="2400" b="0" dirty="0" err="1">
                <a:solidFill>
                  <a:schemeClr val="tx1"/>
                </a:solidFill>
                <a:latin typeface="Century Gothic" panose="020B0502020202020204" pitchFamily="34" charset="0"/>
              </a:rPr>
              <a:t>driepuntsschatting</a:t>
            </a:r>
            <a:r>
              <a:rPr lang="en-GB" sz="2400" b="0" dirty="0">
                <a:solidFill>
                  <a:schemeClr val="tx1"/>
                </a:solidFill>
                <a:latin typeface="Century Gothic" panose="020B0502020202020204" pitchFamily="34" charset="0"/>
              </a:rPr>
              <a:t>, </a:t>
            </a:r>
          </a:p>
          <a:p>
            <a:pPr>
              <a:spcBef>
                <a:spcPts val="0"/>
              </a:spcBef>
              <a:spcAft>
                <a:spcPts val="1800"/>
              </a:spcAft>
            </a:pPr>
            <a:r>
              <a:rPr lang="en-GB" sz="2400" b="0" dirty="0">
                <a:solidFill>
                  <a:schemeClr val="tx1"/>
                </a:solidFill>
                <a:latin typeface="Century Gothic" panose="020B0502020202020204" pitchFamily="34" charset="0"/>
              </a:rPr>
              <a:t>Planning poker </a:t>
            </a:r>
            <a:r>
              <a:rPr lang="en-GB" sz="2400" b="0" dirty="0" err="1">
                <a:solidFill>
                  <a:schemeClr val="tx1"/>
                </a:solidFill>
                <a:latin typeface="Century Gothic" panose="020B0502020202020204" pitchFamily="34" charset="0"/>
              </a:rPr>
              <a:t>en</a:t>
            </a:r>
            <a:r>
              <a:rPr lang="en-GB" sz="2400" b="0" dirty="0">
                <a:solidFill>
                  <a:schemeClr val="tx1"/>
                </a:solidFill>
                <a:latin typeface="Century Gothic" panose="020B0502020202020204" pitchFamily="34" charset="0"/>
              </a:rPr>
              <a:t> de velocity analyse. </a:t>
            </a:r>
          </a:p>
          <a:p>
            <a:endParaRPr lang="en-GB" b="0" dirty="0">
              <a:solidFill>
                <a:schemeClr val="tx1"/>
              </a:solidFill>
            </a:endParaRPr>
          </a:p>
        </p:txBody>
      </p:sp>
    </p:spTree>
    <p:extLst>
      <p:ext uri="{BB962C8B-B14F-4D97-AF65-F5344CB8AC3E}">
        <p14:creationId xmlns:p14="http://schemas.microsoft.com/office/powerpoint/2010/main" val="4128993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Tijdelijke aanduiding voor inhoud 3">
            <a:extLst>
              <a:ext uri="{FF2B5EF4-FFF2-40B4-BE49-F238E27FC236}">
                <a16:creationId xmlns:a16="http://schemas.microsoft.com/office/drawing/2014/main" id="{882662D7-FEC2-4412-9CFD-6942AE4799A8}"/>
              </a:ext>
            </a:extLst>
          </p:cNvPr>
          <p:cNvSpPr txBox="1">
            <a:spLocks/>
          </p:cNvSpPr>
          <p:nvPr/>
        </p:nvSpPr>
        <p:spPr>
          <a:xfrm>
            <a:off x="1047751" y="2090675"/>
            <a:ext cx="7374500" cy="2700300"/>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57175" indent="-257175" algn="l">
              <a:buFont typeface="Arial" panose="020B0604020202020204" pitchFamily="34" charset="0"/>
              <a:buChar char="•"/>
            </a:pPr>
            <a:r>
              <a:rPr lang="nl-NL" sz="1800" dirty="0"/>
              <a:t>Praktisch:</a:t>
            </a:r>
          </a:p>
          <a:p>
            <a:pPr marL="257175" indent="-257175" algn="l">
              <a:buFont typeface="Arial" panose="020B0604020202020204" pitchFamily="34" charset="0"/>
              <a:buChar char="•"/>
            </a:pPr>
            <a:endParaRPr lang="nl-NL" sz="1800" dirty="0">
              <a:solidFill>
                <a:schemeClr val="accent2"/>
              </a:solidFill>
              <a:latin typeface="Century Gothic" panose="020B0502020202020204" pitchFamily="34" charset="0"/>
            </a:endParaRPr>
          </a:p>
          <a:p>
            <a:pPr marL="257175" indent="-257175" algn="l">
              <a:buFont typeface="Arial" panose="020B0604020202020204" pitchFamily="34" charset="0"/>
              <a:buChar char="•"/>
            </a:pPr>
            <a:endParaRPr lang="nl-NL" sz="1800" dirty="0">
              <a:solidFill>
                <a:schemeClr val="accent2"/>
              </a:solidFill>
              <a:latin typeface="Century Gothic" panose="020B0502020202020204" pitchFamily="34" charset="0"/>
            </a:endParaRPr>
          </a:p>
          <a:p>
            <a:pPr marL="257175" indent="-257175" algn="l">
              <a:buFont typeface="Arial" panose="020B0604020202020204" pitchFamily="34" charset="0"/>
              <a:buChar char="•"/>
            </a:pPr>
            <a:endParaRPr lang="nl-NL" sz="1800" dirty="0">
              <a:solidFill>
                <a:schemeClr val="accent2"/>
              </a:solidFill>
              <a:latin typeface="Century Gothic" panose="020B0502020202020204" pitchFamily="34" charset="0"/>
            </a:endParaRPr>
          </a:p>
          <a:p>
            <a:pPr marL="257175" indent="-257175" algn="l">
              <a:buFont typeface="Arial" panose="020B0604020202020204" pitchFamily="34" charset="0"/>
              <a:buChar char="•"/>
            </a:pPr>
            <a:r>
              <a:rPr lang="nl-NL" sz="1800" dirty="0">
                <a:latin typeface="Century Gothic" panose="020B0502020202020204" pitchFamily="34" charset="0"/>
              </a:rPr>
              <a:t>NIMO Summerschool Webinars:</a:t>
            </a:r>
          </a:p>
          <a:p>
            <a:pPr marL="714375" lvl="1" indent="-257175" algn="l">
              <a:buFont typeface="Arial" panose="020B0604020202020204" pitchFamily="34" charset="0"/>
              <a:buChar char="•"/>
            </a:pPr>
            <a:r>
              <a:rPr lang="nl-NL" sz="1800" dirty="0">
                <a:latin typeface="Century Gothic" panose="020B0502020202020204" pitchFamily="34" charset="0"/>
              </a:rPr>
              <a:t>rondom een thema</a:t>
            </a:r>
          </a:p>
          <a:p>
            <a:pPr marL="714375" lvl="1" indent="-257175" algn="l">
              <a:buFont typeface="Arial" panose="020B0604020202020204" pitchFamily="34" charset="0"/>
              <a:buChar char="•"/>
            </a:pPr>
            <a:r>
              <a:rPr lang="nl-NL" sz="1800" dirty="0">
                <a:latin typeface="Century Gothic" panose="020B0502020202020204" pitchFamily="34" charset="0"/>
              </a:rPr>
              <a:t>mensen en ervaringen met elkaar verbinden, </a:t>
            </a:r>
          </a:p>
          <a:p>
            <a:pPr marL="714375" lvl="1" indent="-257175" algn="l">
              <a:buFont typeface="Arial" panose="020B0604020202020204" pitchFamily="34" charset="0"/>
              <a:buChar char="•"/>
            </a:pPr>
            <a:r>
              <a:rPr lang="nl-NL" sz="1800" dirty="0">
                <a:latin typeface="Century Gothic" panose="020B0502020202020204" pitchFamily="34" charset="0"/>
              </a:rPr>
              <a:t>efficiënt, effectief en laagdrempelig</a:t>
            </a:r>
          </a:p>
          <a:p>
            <a:pPr marL="257175" indent="-257175" algn="l">
              <a:buFont typeface="Arial" panose="020B0604020202020204" pitchFamily="34" charset="0"/>
              <a:buChar char="•"/>
            </a:pPr>
            <a:endParaRPr lang="nl-NL" sz="1800" dirty="0"/>
          </a:p>
        </p:txBody>
      </p:sp>
      <p:grpSp>
        <p:nvGrpSpPr>
          <p:cNvPr id="101" name="Groep 100">
            <a:extLst>
              <a:ext uri="{FF2B5EF4-FFF2-40B4-BE49-F238E27FC236}">
                <a16:creationId xmlns:a16="http://schemas.microsoft.com/office/drawing/2014/main" id="{CA2B11E9-F3E5-465D-8083-14F480E0214D}"/>
              </a:ext>
            </a:extLst>
          </p:cNvPr>
          <p:cNvGrpSpPr/>
          <p:nvPr/>
        </p:nvGrpSpPr>
        <p:grpSpPr>
          <a:xfrm>
            <a:off x="2970698" y="1626587"/>
            <a:ext cx="4343334" cy="1141689"/>
            <a:chOff x="2782163" y="4589481"/>
            <a:chExt cx="5791112" cy="1522251"/>
          </a:xfrm>
        </p:grpSpPr>
        <p:sp>
          <p:nvSpPr>
            <p:cNvPr id="59" name="Oval 9">
              <a:extLst>
                <a:ext uri="{FF2B5EF4-FFF2-40B4-BE49-F238E27FC236}">
                  <a16:creationId xmlns:a16="http://schemas.microsoft.com/office/drawing/2014/main" id="{3DA2BAFA-0C70-4049-A1CB-D10F09AB54D8}"/>
                </a:ext>
              </a:extLst>
            </p:cNvPr>
            <p:cNvSpPr/>
            <p:nvPr/>
          </p:nvSpPr>
          <p:spPr>
            <a:xfrm>
              <a:off x="4403698" y="4930931"/>
              <a:ext cx="1180800" cy="1180799"/>
            </a:xfrm>
            <a:prstGeom prst="ellipse">
              <a:avLst/>
            </a:prstGeom>
            <a:solidFill>
              <a:schemeClr val="bg1"/>
            </a:solidFill>
            <a:ln w="254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47">
                <a:solidFill>
                  <a:prstClr val="white"/>
                </a:solidFill>
              </a:endParaRPr>
            </a:p>
          </p:txBody>
        </p:sp>
        <p:sp>
          <p:nvSpPr>
            <p:cNvPr id="61" name="TextBox 11">
              <a:extLst>
                <a:ext uri="{FF2B5EF4-FFF2-40B4-BE49-F238E27FC236}">
                  <a16:creationId xmlns:a16="http://schemas.microsoft.com/office/drawing/2014/main" id="{CDD9D0C3-D65A-4E7E-9492-6C68679F3FEE}"/>
                </a:ext>
              </a:extLst>
            </p:cNvPr>
            <p:cNvSpPr txBox="1"/>
            <p:nvPr/>
          </p:nvSpPr>
          <p:spPr>
            <a:xfrm>
              <a:off x="4296132" y="4600940"/>
              <a:ext cx="1152128" cy="215444"/>
            </a:xfrm>
            <a:prstGeom prst="rect">
              <a:avLst/>
            </a:prstGeom>
            <a:noFill/>
          </p:spPr>
          <p:txBody>
            <a:bodyPr wrap="square" lIns="0" tIns="0" rIns="0" bIns="0" rtlCol="0">
              <a:spAutoFit/>
            </a:bodyPr>
            <a:lstStyle/>
            <a:p>
              <a:pPr algn="ctr"/>
              <a:r>
                <a:rPr lang="nl-NL" sz="1050">
                  <a:solidFill>
                    <a:srgbClr val="1D1D1D"/>
                  </a:solidFill>
                  <a:latin typeface="Century Gothic" panose="020B0502020202020204" pitchFamily="34" charset="0"/>
                </a:rPr>
                <a:t>microfoon uit</a:t>
              </a:r>
              <a:endParaRPr lang="en-US" sz="1050" err="1">
                <a:solidFill>
                  <a:srgbClr val="1D1D1D"/>
                </a:solidFill>
                <a:latin typeface="Century Gothic" panose="020B0502020202020204" pitchFamily="34" charset="0"/>
              </a:endParaRPr>
            </a:p>
          </p:txBody>
        </p:sp>
        <p:sp>
          <p:nvSpPr>
            <p:cNvPr id="62" name="TextBox 27">
              <a:extLst>
                <a:ext uri="{FF2B5EF4-FFF2-40B4-BE49-F238E27FC236}">
                  <a16:creationId xmlns:a16="http://schemas.microsoft.com/office/drawing/2014/main" id="{130F47E0-FC40-4E54-8B3A-08AACF55D357}"/>
                </a:ext>
              </a:extLst>
            </p:cNvPr>
            <p:cNvSpPr txBox="1"/>
            <p:nvPr/>
          </p:nvSpPr>
          <p:spPr>
            <a:xfrm>
              <a:off x="5808301" y="4600940"/>
              <a:ext cx="1152128" cy="215444"/>
            </a:xfrm>
            <a:prstGeom prst="rect">
              <a:avLst/>
            </a:prstGeom>
            <a:noFill/>
          </p:spPr>
          <p:txBody>
            <a:bodyPr wrap="square" lIns="0" tIns="0" rIns="0" bIns="0" rtlCol="0">
              <a:spAutoFit/>
            </a:bodyPr>
            <a:lstStyle/>
            <a:p>
              <a:pPr algn="ctr"/>
              <a:r>
                <a:rPr lang="nl-NL" sz="1050">
                  <a:solidFill>
                    <a:srgbClr val="1D1D1D"/>
                  </a:solidFill>
                  <a:latin typeface="Century Gothic" panose="020B0502020202020204" pitchFamily="34" charset="0"/>
                </a:rPr>
                <a:t>vragen/chat</a:t>
              </a:r>
              <a:endParaRPr lang="en-US" sz="1050" err="1">
                <a:solidFill>
                  <a:srgbClr val="1D1D1D"/>
                </a:solidFill>
                <a:latin typeface="Century Gothic" panose="020B0502020202020204" pitchFamily="34" charset="0"/>
              </a:endParaRPr>
            </a:p>
          </p:txBody>
        </p:sp>
        <p:sp>
          <p:nvSpPr>
            <p:cNvPr id="64" name="Oval 29">
              <a:extLst>
                <a:ext uri="{FF2B5EF4-FFF2-40B4-BE49-F238E27FC236}">
                  <a16:creationId xmlns:a16="http://schemas.microsoft.com/office/drawing/2014/main" id="{DE11B0E3-4688-44FB-B896-5B38C44D21D3}"/>
                </a:ext>
              </a:extLst>
            </p:cNvPr>
            <p:cNvSpPr/>
            <p:nvPr/>
          </p:nvSpPr>
          <p:spPr>
            <a:xfrm>
              <a:off x="5895826" y="4910538"/>
              <a:ext cx="1180800" cy="1180799"/>
            </a:xfrm>
            <a:prstGeom prst="ellipse">
              <a:avLst/>
            </a:prstGeom>
            <a:noFill/>
            <a:ln w="254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47">
                <a:solidFill>
                  <a:prstClr val="white"/>
                </a:solidFill>
              </a:endParaRPr>
            </a:p>
          </p:txBody>
        </p:sp>
        <p:sp>
          <p:nvSpPr>
            <p:cNvPr id="66" name="TextBox 32">
              <a:extLst>
                <a:ext uri="{FF2B5EF4-FFF2-40B4-BE49-F238E27FC236}">
                  <a16:creationId xmlns:a16="http://schemas.microsoft.com/office/drawing/2014/main" id="{738C990E-C289-4141-87B8-2E2AC9AE2EFA}"/>
                </a:ext>
              </a:extLst>
            </p:cNvPr>
            <p:cNvSpPr txBox="1"/>
            <p:nvPr/>
          </p:nvSpPr>
          <p:spPr>
            <a:xfrm>
              <a:off x="7392477" y="4589481"/>
              <a:ext cx="936104" cy="215444"/>
            </a:xfrm>
            <a:prstGeom prst="rect">
              <a:avLst/>
            </a:prstGeom>
            <a:noFill/>
          </p:spPr>
          <p:txBody>
            <a:bodyPr wrap="square" lIns="0" tIns="0" rIns="0" bIns="0" rtlCol="0">
              <a:spAutoFit/>
            </a:bodyPr>
            <a:lstStyle/>
            <a:p>
              <a:pPr algn="ctr"/>
              <a:r>
                <a:rPr lang="nl-NL" sz="1050">
                  <a:solidFill>
                    <a:srgbClr val="1D1D1D"/>
                  </a:solidFill>
                  <a:latin typeface="Century Gothic" panose="020B0502020202020204" pitchFamily="34" charset="0"/>
                </a:rPr>
                <a:t>tijd</a:t>
              </a:r>
              <a:endParaRPr lang="en-US" sz="1050" err="1">
                <a:solidFill>
                  <a:srgbClr val="1D1D1D"/>
                </a:solidFill>
                <a:latin typeface="Century Gothic" panose="020B0502020202020204" pitchFamily="34" charset="0"/>
              </a:endParaRPr>
            </a:p>
          </p:txBody>
        </p:sp>
        <p:pic>
          <p:nvPicPr>
            <p:cNvPr id="67" name="Picture 33">
              <a:extLst>
                <a:ext uri="{FF2B5EF4-FFF2-40B4-BE49-F238E27FC236}">
                  <a16:creationId xmlns:a16="http://schemas.microsoft.com/office/drawing/2014/main" id="{1723BAB2-3ECB-4DF5-BAB2-4F6FA98C0E79}"/>
                </a:ext>
              </a:extLst>
            </p:cNvPr>
            <p:cNvPicPr>
              <a:picLocks noChangeAspect="1"/>
            </p:cNvPicPr>
            <p:nvPr/>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7503254" y="4991830"/>
              <a:ext cx="960107" cy="960106"/>
            </a:xfrm>
            <a:prstGeom prst="rect">
              <a:avLst/>
            </a:prstGeom>
          </p:spPr>
        </p:pic>
        <p:sp>
          <p:nvSpPr>
            <p:cNvPr id="68" name="Oval 34">
              <a:extLst>
                <a:ext uri="{FF2B5EF4-FFF2-40B4-BE49-F238E27FC236}">
                  <a16:creationId xmlns:a16="http://schemas.microsoft.com/office/drawing/2014/main" id="{DA961D68-68CB-4133-94BA-B0923554A594}"/>
                </a:ext>
              </a:extLst>
            </p:cNvPr>
            <p:cNvSpPr/>
            <p:nvPr/>
          </p:nvSpPr>
          <p:spPr>
            <a:xfrm>
              <a:off x="7392475" y="4899079"/>
              <a:ext cx="1180800" cy="1180799"/>
            </a:xfrm>
            <a:prstGeom prst="ellipse">
              <a:avLst/>
            </a:prstGeom>
            <a:noFill/>
            <a:ln w="254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47">
                <a:solidFill>
                  <a:prstClr val="white"/>
                </a:solidFill>
              </a:endParaRPr>
            </a:p>
          </p:txBody>
        </p:sp>
        <p:sp>
          <p:nvSpPr>
            <p:cNvPr id="85" name="Oval 9">
              <a:extLst>
                <a:ext uri="{FF2B5EF4-FFF2-40B4-BE49-F238E27FC236}">
                  <a16:creationId xmlns:a16="http://schemas.microsoft.com/office/drawing/2014/main" id="{67916535-B45A-45F1-9856-225216AB5930}"/>
                </a:ext>
              </a:extLst>
            </p:cNvPr>
            <p:cNvSpPr/>
            <p:nvPr/>
          </p:nvSpPr>
          <p:spPr>
            <a:xfrm>
              <a:off x="2889728" y="4930931"/>
              <a:ext cx="1180800" cy="1180801"/>
            </a:xfrm>
            <a:prstGeom prst="ellipse">
              <a:avLst/>
            </a:prstGeom>
            <a:solidFill>
              <a:schemeClr val="bg1"/>
            </a:solidFill>
            <a:ln w="254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47">
                <a:solidFill>
                  <a:prstClr val="white"/>
                </a:solidFill>
              </a:endParaRPr>
            </a:p>
          </p:txBody>
        </p:sp>
        <p:sp>
          <p:nvSpPr>
            <p:cNvPr id="87" name="TextBox 11">
              <a:extLst>
                <a:ext uri="{FF2B5EF4-FFF2-40B4-BE49-F238E27FC236}">
                  <a16:creationId xmlns:a16="http://schemas.microsoft.com/office/drawing/2014/main" id="{EF40F933-8B63-4E5C-82CC-B0686E1EF9CC}"/>
                </a:ext>
              </a:extLst>
            </p:cNvPr>
            <p:cNvSpPr txBox="1"/>
            <p:nvPr/>
          </p:nvSpPr>
          <p:spPr>
            <a:xfrm>
              <a:off x="2782163" y="4600940"/>
              <a:ext cx="1152128" cy="215444"/>
            </a:xfrm>
            <a:prstGeom prst="rect">
              <a:avLst/>
            </a:prstGeom>
            <a:noFill/>
          </p:spPr>
          <p:txBody>
            <a:bodyPr wrap="square" lIns="0" tIns="0" rIns="0" bIns="0" rtlCol="0">
              <a:spAutoFit/>
            </a:bodyPr>
            <a:lstStyle/>
            <a:p>
              <a:pPr algn="ctr"/>
              <a:r>
                <a:rPr lang="nl-NL" sz="1050">
                  <a:solidFill>
                    <a:srgbClr val="1D1D1D"/>
                  </a:solidFill>
                  <a:latin typeface="Century Gothic" panose="020B0502020202020204" pitchFamily="34" charset="0"/>
                </a:rPr>
                <a:t>video aan</a:t>
              </a:r>
              <a:endParaRPr lang="en-US" sz="1050" err="1">
                <a:solidFill>
                  <a:srgbClr val="1D1D1D"/>
                </a:solidFill>
                <a:latin typeface="Century Gothic" panose="020B0502020202020204" pitchFamily="34" charset="0"/>
              </a:endParaRPr>
            </a:p>
          </p:txBody>
        </p:sp>
        <p:pic>
          <p:nvPicPr>
            <p:cNvPr id="96" name="Afbeelding 95">
              <a:extLst>
                <a:ext uri="{FF2B5EF4-FFF2-40B4-BE49-F238E27FC236}">
                  <a16:creationId xmlns:a16="http://schemas.microsoft.com/office/drawing/2014/main" id="{EF2E7BDE-BA22-44C1-BD1F-245C6176FB04}"/>
                </a:ext>
              </a:extLst>
            </p:cNvPr>
            <p:cNvPicPr>
              <a:picLocks noChangeAspect="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2928076" y="4966522"/>
              <a:ext cx="1104104" cy="1104103"/>
            </a:xfrm>
            <a:prstGeom prst="rect">
              <a:avLst/>
            </a:prstGeom>
          </p:spPr>
        </p:pic>
        <p:pic>
          <p:nvPicPr>
            <p:cNvPr id="99" name="Afbeelding 98">
              <a:extLst>
                <a:ext uri="{FF2B5EF4-FFF2-40B4-BE49-F238E27FC236}">
                  <a16:creationId xmlns:a16="http://schemas.microsoft.com/office/drawing/2014/main" id="{E6BE8501-D151-4F60-AD4E-E61670AD1AAE}"/>
                </a:ext>
              </a:extLst>
            </p:cNvPr>
            <p:cNvPicPr>
              <a:picLocks noChangeAspect="1"/>
            </p:cNvPicPr>
            <p:nvPr/>
          </p:nvPicPr>
          <p:blipFill>
            <a:blip r:embed="rId4">
              <a:clrChange>
                <a:clrFrom>
                  <a:srgbClr val="FFFFFF"/>
                </a:clrFrom>
                <a:clrTo>
                  <a:srgbClr val="FFFFFF">
                    <a:alpha val="0"/>
                  </a:srgbClr>
                </a:clrTo>
              </a:clrChange>
              <a:duotone>
                <a:schemeClr val="accent1">
                  <a:shade val="45000"/>
                  <a:satMod val="135000"/>
                </a:schemeClr>
                <a:prstClr val="white"/>
              </a:duotone>
            </a:blip>
            <a:stretch>
              <a:fillRect/>
            </a:stretch>
          </p:blipFill>
          <p:spPr>
            <a:xfrm>
              <a:off x="4451342" y="4961447"/>
              <a:ext cx="1085512" cy="1103999"/>
            </a:xfrm>
            <a:prstGeom prst="rect">
              <a:avLst/>
            </a:prstGeom>
          </p:spPr>
        </p:pic>
      </p:grpSp>
      <p:sp>
        <p:nvSpPr>
          <p:cNvPr id="4" name="Titel 3">
            <a:extLst>
              <a:ext uri="{FF2B5EF4-FFF2-40B4-BE49-F238E27FC236}">
                <a16:creationId xmlns:a16="http://schemas.microsoft.com/office/drawing/2014/main" id="{B586F36C-93A4-468F-859B-411D7EB6D52B}"/>
              </a:ext>
            </a:extLst>
          </p:cNvPr>
          <p:cNvSpPr>
            <a:spLocks noGrp="1"/>
          </p:cNvSpPr>
          <p:nvPr>
            <p:ph type="title"/>
          </p:nvPr>
        </p:nvSpPr>
        <p:spPr/>
        <p:txBody>
          <a:bodyPr/>
          <a:lstStyle/>
          <a:p>
            <a:r>
              <a:rPr lang="nl-NL" sz="3600" dirty="0">
                <a:solidFill>
                  <a:schemeClr val="tx1"/>
                </a:solidFill>
              </a:rPr>
              <a:t>Hoe werkt het?</a:t>
            </a:r>
          </a:p>
        </p:txBody>
      </p:sp>
      <p:grpSp>
        <p:nvGrpSpPr>
          <p:cNvPr id="15" name="Groep 14">
            <a:extLst>
              <a:ext uri="{FF2B5EF4-FFF2-40B4-BE49-F238E27FC236}">
                <a16:creationId xmlns:a16="http://schemas.microsoft.com/office/drawing/2014/main" id="{C9B1A140-23A1-405A-947E-017A8EF46082}"/>
              </a:ext>
            </a:extLst>
          </p:cNvPr>
          <p:cNvGrpSpPr/>
          <p:nvPr/>
        </p:nvGrpSpPr>
        <p:grpSpPr>
          <a:xfrm>
            <a:off x="5502228" y="2273708"/>
            <a:ext cx="492319" cy="369777"/>
            <a:chOff x="5044423" y="5136986"/>
            <a:chExt cx="1177962" cy="914400"/>
          </a:xfrm>
        </p:grpSpPr>
        <p:pic>
          <p:nvPicPr>
            <p:cNvPr id="10" name="Graphic 9" descr="Vraagteken">
              <a:extLst>
                <a:ext uri="{FF2B5EF4-FFF2-40B4-BE49-F238E27FC236}">
                  <a16:creationId xmlns:a16="http://schemas.microsoft.com/office/drawing/2014/main" id="{01EBA067-B970-4786-956C-158A3C3E1586}"/>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044423" y="5136986"/>
              <a:ext cx="914400" cy="914400"/>
            </a:xfrm>
            <a:prstGeom prst="rect">
              <a:avLst/>
            </a:prstGeom>
          </p:spPr>
        </p:pic>
        <p:pic>
          <p:nvPicPr>
            <p:cNvPr id="12" name="Graphic 11" descr="Uitroepteken">
              <a:extLst>
                <a:ext uri="{FF2B5EF4-FFF2-40B4-BE49-F238E27FC236}">
                  <a16:creationId xmlns:a16="http://schemas.microsoft.com/office/drawing/2014/main" id="{2F27F7C0-78C8-43B0-84E2-184CCDEEE426}"/>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431814" y="5183237"/>
              <a:ext cx="790571" cy="868149"/>
            </a:xfrm>
            <a:prstGeom prst="rect">
              <a:avLst/>
            </a:prstGeom>
          </p:spPr>
        </p:pic>
      </p:grpSp>
      <p:pic>
        <p:nvPicPr>
          <p:cNvPr id="14" name="Graphic 13" descr="Ondertitels">
            <a:extLst>
              <a:ext uri="{FF2B5EF4-FFF2-40B4-BE49-F238E27FC236}">
                <a16:creationId xmlns:a16="http://schemas.microsoft.com/office/drawing/2014/main" id="{4EB783CB-C69C-48F2-ACC4-34FF2730DAE6}"/>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5379721" y="1973321"/>
            <a:ext cx="365376" cy="365376"/>
          </a:xfrm>
          <a:prstGeom prst="rect">
            <a:avLst/>
          </a:prstGeom>
        </p:spPr>
      </p:pic>
      <p:pic>
        <p:nvPicPr>
          <p:cNvPr id="43" name="Graphic 42" descr="Ondertitels">
            <a:extLst>
              <a:ext uri="{FF2B5EF4-FFF2-40B4-BE49-F238E27FC236}">
                <a16:creationId xmlns:a16="http://schemas.microsoft.com/office/drawing/2014/main" id="{C8CF12C7-D3C5-46A3-A267-D3D8EFAA9C06}"/>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flipH="1">
            <a:off x="5751675" y="1971747"/>
            <a:ext cx="365376" cy="365376"/>
          </a:xfrm>
          <a:prstGeom prst="rect">
            <a:avLst/>
          </a:prstGeom>
        </p:spPr>
      </p:pic>
    </p:spTree>
    <p:extLst>
      <p:ext uri="{BB962C8B-B14F-4D97-AF65-F5344CB8AC3E}">
        <p14:creationId xmlns:p14="http://schemas.microsoft.com/office/powerpoint/2010/main" val="38189706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F35C506A-07D7-4DE5-A190-67653DB652D6}"/>
              </a:ext>
            </a:extLst>
          </p:cNvPr>
          <p:cNvSpPr>
            <a:spLocks noGrp="1"/>
          </p:cNvSpPr>
          <p:nvPr>
            <p:ph type="title"/>
          </p:nvPr>
        </p:nvSpPr>
        <p:spPr/>
        <p:txBody>
          <a:bodyPr/>
          <a:lstStyle/>
          <a:p>
            <a:r>
              <a:rPr lang="nl-NL" sz="3600" dirty="0">
                <a:solidFill>
                  <a:schemeClr val="tx1"/>
                </a:solidFill>
              </a:rPr>
              <a:t>Tips en tricks</a:t>
            </a:r>
          </a:p>
        </p:txBody>
      </p:sp>
      <p:sp>
        <p:nvSpPr>
          <p:cNvPr id="5" name="Tijdelijke aanduiding voor inhoud 4">
            <a:extLst>
              <a:ext uri="{FF2B5EF4-FFF2-40B4-BE49-F238E27FC236}">
                <a16:creationId xmlns:a16="http://schemas.microsoft.com/office/drawing/2014/main" id="{CCBEFE60-1D46-41CE-8887-B9CF3004558F}"/>
              </a:ext>
            </a:extLst>
          </p:cNvPr>
          <p:cNvSpPr>
            <a:spLocks noGrp="1"/>
          </p:cNvSpPr>
          <p:nvPr>
            <p:ph idx="1"/>
          </p:nvPr>
        </p:nvSpPr>
        <p:spPr>
          <a:xfrm>
            <a:off x="722313" y="1125538"/>
            <a:ext cx="8505825" cy="4679950"/>
          </a:xfrm>
        </p:spPr>
        <p:txBody>
          <a:bodyPr/>
          <a:lstStyle/>
          <a:p>
            <a:pPr marL="457200" indent="-457200">
              <a:lnSpc>
                <a:spcPct val="150000"/>
              </a:lnSpc>
              <a:buClr>
                <a:schemeClr val="tx1"/>
              </a:buClr>
              <a:buFont typeface="+mj-lt"/>
              <a:buAutoNum type="arabicPeriod"/>
            </a:pPr>
            <a:r>
              <a:rPr lang="nl-NL" sz="2000" b="0" dirty="0">
                <a:solidFill>
                  <a:schemeClr val="tx1"/>
                </a:solidFill>
              </a:rPr>
              <a:t>Hanteer ten minste één methode</a:t>
            </a:r>
          </a:p>
          <a:p>
            <a:pPr marL="457200" indent="-457200">
              <a:lnSpc>
                <a:spcPct val="150000"/>
              </a:lnSpc>
              <a:buClr>
                <a:schemeClr val="tx1"/>
              </a:buClr>
              <a:buFont typeface="+mj-lt"/>
              <a:buAutoNum type="arabicPeriod"/>
            </a:pPr>
            <a:r>
              <a:rPr lang="nl-NL" sz="2000" b="0" dirty="0">
                <a:solidFill>
                  <a:schemeClr val="tx1"/>
                </a:solidFill>
              </a:rPr>
              <a:t>Hanteer bij voorkeur twee methoden</a:t>
            </a:r>
          </a:p>
          <a:p>
            <a:pPr marL="457200" indent="-457200">
              <a:lnSpc>
                <a:spcPct val="150000"/>
              </a:lnSpc>
              <a:buClr>
                <a:schemeClr val="tx1"/>
              </a:buClr>
              <a:buFont typeface="+mj-lt"/>
              <a:buAutoNum type="arabicPeriod"/>
            </a:pPr>
            <a:r>
              <a:rPr lang="nl-NL" sz="2000" b="0" dirty="0">
                <a:solidFill>
                  <a:schemeClr val="tx1"/>
                </a:solidFill>
              </a:rPr>
              <a:t>Werk niet naar de opgelegde beperkingen toe !</a:t>
            </a:r>
          </a:p>
          <a:p>
            <a:pPr marL="457200" indent="-457200">
              <a:lnSpc>
                <a:spcPct val="150000"/>
              </a:lnSpc>
              <a:buClr>
                <a:schemeClr val="tx1"/>
              </a:buClr>
              <a:buFont typeface="+mj-lt"/>
              <a:buAutoNum type="arabicPeriod"/>
            </a:pPr>
            <a:r>
              <a:rPr lang="nl-NL" sz="2000" b="0" dirty="0">
                <a:solidFill>
                  <a:schemeClr val="tx1"/>
                </a:solidFill>
              </a:rPr>
              <a:t>Doe het samen met je team / experts</a:t>
            </a:r>
          </a:p>
          <a:p>
            <a:pPr marL="457200" indent="-457200">
              <a:lnSpc>
                <a:spcPct val="150000"/>
              </a:lnSpc>
              <a:buClr>
                <a:schemeClr val="tx1"/>
              </a:buClr>
              <a:buFont typeface="+mj-lt"/>
              <a:buAutoNum type="arabicPeriod"/>
            </a:pPr>
            <a:r>
              <a:rPr lang="nl-NL" sz="2000" b="0" dirty="0">
                <a:solidFill>
                  <a:schemeClr val="tx1"/>
                </a:solidFill>
              </a:rPr>
              <a:t>Zorg dat je eerst een volledig beeld hebt van de scope</a:t>
            </a:r>
          </a:p>
          <a:p>
            <a:pPr marL="457200" indent="-457200">
              <a:lnSpc>
                <a:spcPct val="150000"/>
              </a:lnSpc>
              <a:buClr>
                <a:schemeClr val="tx1"/>
              </a:buClr>
              <a:buFont typeface="+mj-lt"/>
              <a:buAutoNum type="arabicPeriod"/>
            </a:pPr>
            <a:r>
              <a:rPr lang="nl-NL" sz="2000" b="0" dirty="0">
                <a:solidFill>
                  <a:schemeClr val="tx1"/>
                </a:solidFill>
              </a:rPr>
              <a:t>Hanteer een eenduidige vraagstelling</a:t>
            </a:r>
          </a:p>
          <a:p>
            <a:pPr marL="457200" indent="-457200">
              <a:lnSpc>
                <a:spcPct val="150000"/>
              </a:lnSpc>
              <a:buClr>
                <a:schemeClr val="tx1"/>
              </a:buClr>
              <a:buFont typeface="+mj-lt"/>
              <a:buAutoNum type="arabicPeriod"/>
            </a:pPr>
            <a:r>
              <a:rPr lang="nl-NL" sz="2000" b="0" dirty="0">
                <a:solidFill>
                  <a:schemeClr val="tx1"/>
                </a:solidFill>
              </a:rPr>
              <a:t>Maak de vraag niet té complex (b.v. één sessie per fase i.p.v. één sessie per project, of een separate sessie voor de directe uren en een separate sessie voor de indirecte uren)</a:t>
            </a:r>
          </a:p>
          <a:p>
            <a:pPr marL="457200" indent="-457200">
              <a:lnSpc>
                <a:spcPct val="150000"/>
              </a:lnSpc>
              <a:buClr>
                <a:schemeClr val="tx1"/>
              </a:buClr>
              <a:buFont typeface="+mj-lt"/>
              <a:buAutoNum type="arabicPeriod"/>
            </a:pPr>
            <a:r>
              <a:rPr lang="nl-NL" sz="2000" b="0" dirty="0">
                <a:solidFill>
                  <a:schemeClr val="tx1"/>
                </a:solidFill>
              </a:rPr>
              <a:t>Onderbouw aannames</a:t>
            </a:r>
          </a:p>
        </p:txBody>
      </p:sp>
    </p:spTree>
    <p:extLst>
      <p:ext uri="{BB962C8B-B14F-4D97-AF65-F5344CB8AC3E}">
        <p14:creationId xmlns:p14="http://schemas.microsoft.com/office/powerpoint/2010/main" val="4377388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pPr algn="l"/>
            <a:r>
              <a:rPr lang="nl-NL" sz="3600" dirty="0">
                <a:solidFill>
                  <a:schemeClr val="tx1"/>
                </a:solidFill>
              </a:rPr>
              <a:t>Evaluatie en vervolgstappen ?</a:t>
            </a:r>
          </a:p>
        </p:txBody>
      </p:sp>
      <p:sp>
        <p:nvSpPr>
          <p:cNvPr id="4" name="Tijdelijke aanduiding voor inhoud 3"/>
          <p:cNvSpPr>
            <a:spLocks noGrp="1"/>
          </p:cNvSpPr>
          <p:nvPr>
            <p:ph idx="1"/>
          </p:nvPr>
        </p:nvSpPr>
        <p:spPr>
          <a:xfrm>
            <a:off x="593901" y="914160"/>
            <a:ext cx="8441936" cy="1620721"/>
          </a:xfrm>
        </p:spPr>
        <p:txBody>
          <a:bodyPr>
            <a:noAutofit/>
          </a:bodyPr>
          <a:lstStyle/>
          <a:p>
            <a:pPr marL="457200" lvl="1" indent="0">
              <a:buNone/>
            </a:pPr>
            <a:endParaRPr lang="nl-NL" dirty="0">
              <a:solidFill>
                <a:schemeClr val="tx1"/>
              </a:solidFill>
            </a:endParaRPr>
          </a:p>
          <a:p>
            <a:pPr>
              <a:spcBef>
                <a:spcPts val="0"/>
              </a:spcBef>
              <a:spcAft>
                <a:spcPts val="1200"/>
              </a:spcAft>
            </a:pPr>
            <a:r>
              <a:rPr lang="nl-NL" b="0" dirty="0">
                <a:solidFill>
                  <a:schemeClr val="tx1"/>
                </a:solidFill>
              </a:rPr>
              <a:t>Welke inzichten van dit webinar zijn voor jou nuttig?</a:t>
            </a:r>
          </a:p>
          <a:p>
            <a:pPr>
              <a:spcBef>
                <a:spcPts val="0"/>
              </a:spcBef>
              <a:spcAft>
                <a:spcPts val="1200"/>
              </a:spcAft>
            </a:pPr>
            <a:r>
              <a:rPr lang="nl-NL" b="0" dirty="0">
                <a:solidFill>
                  <a:schemeClr val="tx1"/>
                </a:solidFill>
              </a:rPr>
              <a:t>Welke belemmeringen zie je nog voor verbetering?</a:t>
            </a:r>
          </a:p>
          <a:p>
            <a:r>
              <a:rPr lang="nl-NL" b="0" dirty="0">
                <a:solidFill>
                  <a:schemeClr val="tx1"/>
                </a:solidFill>
                <a:latin typeface="Century Gothic" panose="020B0502020202020204" pitchFamily="34" charset="0"/>
              </a:rPr>
              <a:t>Schuif ook aan bij een van onze andere webinars:</a:t>
            </a:r>
          </a:p>
          <a:p>
            <a:pPr marL="0" indent="0">
              <a:buNone/>
            </a:pPr>
            <a:endParaRPr lang="nl-NL" b="0" dirty="0">
              <a:solidFill>
                <a:schemeClr val="tx1"/>
              </a:solidFill>
              <a:latin typeface="Century Gothic" panose="020B0502020202020204" pitchFamily="34" charset="0"/>
            </a:endParaRPr>
          </a:p>
          <a:p>
            <a:pPr lvl="1"/>
            <a:r>
              <a:rPr lang="nl-NL" dirty="0">
                <a:solidFill>
                  <a:schemeClr val="tx1"/>
                </a:solidFill>
                <a:latin typeface="Century Gothic" panose="020B0502020202020204" pitchFamily="34" charset="0"/>
              </a:rPr>
              <a:t>Risicomanagement :		31 juli 		13:15 – 14:00 </a:t>
            </a:r>
          </a:p>
          <a:p>
            <a:pPr lvl="1"/>
            <a:r>
              <a:rPr lang="nl-NL" dirty="0">
                <a:solidFill>
                  <a:schemeClr val="tx1"/>
                </a:solidFill>
                <a:latin typeface="Century Gothic" panose="020B0502020202020204" pitchFamily="34" charset="0"/>
              </a:rPr>
              <a:t>Projectfasering:			2 augustus 	13:15 – 14:00 </a:t>
            </a:r>
          </a:p>
          <a:p>
            <a:pPr lvl="1"/>
            <a:r>
              <a:rPr lang="nl-NL" dirty="0">
                <a:solidFill>
                  <a:schemeClr val="tx1"/>
                </a:solidFill>
                <a:latin typeface="Century Gothic" panose="020B0502020202020204" pitchFamily="34" charset="0"/>
              </a:rPr>
              <a:t>Projectvoortgang:		6 augustus 	13:15 – 14:00  </a:t>
            </a:r>
          </a:p>
          <a:p>
            <a:pPr lvl="1"/>
            <a:r>
              <a:rPr lang="nl-NL" dirty="0">
                <a:solidFill>
                  <a:schemeClr val="tx1"/>
                </a:solidFill>
                <a:latin typeface="Century Gothic" panose="020B0502020202020204" pitchFamily="34" charset="0"/>
              </a:rPr>
              <a:t>Situationeel leidinggeven: 	19 augustus  	13:15 – 14:00 </a:t>
            </a:r>
          </a:p>
          <a:p>
            <a:pPr lvl="1"/>
            <a:r>
              <a:rPr lang="nl-NL" dirty="0" err="1">
                <a:solidFill>
                  <a:schemeClr val="tx1"/>
                </a:solidFill>
                <a:latin typeface="Century Gothic" panose="020B0502020202020204" pitchFamily="34" charset="0"/>
              </a:rPr>
              <a:t>IPMA</a:t>
            </a:r>
            <a:r>
              <a:rPr lang="nl-NL" dirty="0">
                <a:solidFill>
                  <a:schemeClr val="tx1"/>
                </a:solidFill>
                <a:latin typeface="Century Gothic" panose="020B0502020202020204" pitchFamily="34" charset="0"/>
              </a:rPr>
              <a:t> certificering:		30 augustus	13:15 – 14:00</a:t>
            </a:r>
          </a:p>
          <a:p>
            <a:pPr>
              <a:spcBef>
                <a:spcPts val="0"/>
              </a:spcBef>
              <a:spcAft>
                <a:spcPts val="1200"/>
              </a:spcAft>
            </a:pPr>
            <a:endParaRPr lang="nl-NL" b="0" dirty="0">
              <a:solidFill>
                <a:schemeClr val="tx1"/>
              </a:solidFill>
            </a:endParaRPr>
          </a:p>
          <a:p>
            <a:pPr marL="0" indent="0">
              <a:buNone/>
            </a:pPr>
            <a:endParaRPr lang="nl-NL" sz="2000" dirty="0">
              <a:solidFill>
                <a:schemeClr val="accent2"/>
              </a:solidFill>
            </a:endParaRPr>
          </a:p>
        </p:txBody>
      </p:sp>
      <p:sp>
        <p:nvSpPr>
          <p:cNvPr id="7" name="Tekstvak 6">
            <a:extLst>
              <a:ext uri="{FF2B5EF4-FFF2-40B4-BE49-F238E27FC236}">
                <a16:creationId xmlns:a16="http://schemas.microsoft.com/office/drawing/2014/main" id="{E2B27F90-99D0-4891-8289-7400B8D59081}"/>
              </a:ext>
            </a:extLst>
          </p:cNvPr>
          <p:cNvSpPr txBox="1"/>
          <p:nvPr/>
        </p:nvSpPr>
        <p:spPr>
          <a:xfrm>
            <a:off x="1208584" y="5459766"/>
            <a:ext cx="7488832" cy="646331"/>
          </a:xfrm>
          <a:prstGeom prst="rect">
            <a:avLst/>
          </a:prstGeom>
          <a:noFill/>
        </p:spPr>
        <p:txBody>
          <a:bodyPr wrap="square" rtlCol="0">
            <a:spAutoFit/>
          </a:bodyPr>
          <a:lstStyle/>
          <a:p>
            <a:r>
              <a:rPr lang="nl-NL" sz="1800" i="1" dirty="0">
                <a:latin typeface="Century Gothic" panose="020B0502020202020204" pitchFamily="34" charset="0"/>
              </a:rPr>
              <a:t>Wil je verder praten n.a.v. dit webinar, graag! </a:t>
            </a:r>
          </a:p>
          <a:p>
            <a:r>
              <a:rPr lang="nl-NL" sz="1800" i="1" dirty="0">
                <a:latin typeface="Century Gothic" panose="020B0502020202020204" pitchFamily="34" charset="0"/>
              </a:rPr>
              <a:t>Neem dan contact met ons op via </a:t>
            </a:r>
            <a:r>
              <a:rPr lang="nl-NL" sz="1800" i="1" dirty="0">
                <a:latin typeface="Century Gothic" panose="020B0502020202020204" pitchFamily="34" charset="0"/>
                <a:hlinkClick r:id="rId3">
                  <a:extLst>
                    <a:ext uri="{A12FA001-AC4F-418D-AE19-62706E023703}">
                      <ahyp:hlinkClr xmlns:ahyp="http://schemas.microsoft.com/office/drawing/2018/hyperlinkcolor" val="tx"/>
                    </a:ext>
                  </a:extLst>
                </a:hlinkClick>
              </a:rPr>
              <a:t>mail@nimo.nl</a:t>
            </a:r>
            <a:r>
              <a:rPr lang="nl-NL" sz="1800" i="1" dirty="0">
                <a:latin typeface="Century Gothic" panose="020B0502020202020204" pitchFamily="34" charset="0"/>
              </a:rPr>
              <a:t> of 033-4720073</a:t>
            </a:r>
          </a:p>
        </p:txBody>
      </p:sp>
    </p:spTree>
    <p:extLst>
      <p:ext uri="{BB962C8B-B14F-4D97-AF65-F5344CB8AC3E}">
        <p14:creationId xmlns:p14="http://schemas.microsoft.com/office/powerpoint/2010/main" val="335413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pPr algn="l"/>
            <a:r>
              <a:rPr lang="nl-NL" sz="3600" dirty="0">
                <a:solidFill>
                  <a:schemeClr val="tx1"/>
                </a:solidFill>
              </a:rPr>
              <a:t>Opzet</a:t>
            </a:r>
          </a:p>
        </p:txBody>
      </p:sp>
      <p:sp>
        <p:nvSpPr>
          <p:cNvPr id="4" name="Tijdelijke aanduiding voor inhoud 3"/>
          <p:cNvSpPr>
            <a:spLocks noGrp="1"/>
          </p:cNvSpPr>
          <p:nvPr>
            <p:ph idx="1"/>
          </p:nvPr>
        </p:nvSpPr>
        <p:spPr>
          <a:xfrm>
            <a:off x="844976" y="3465513"/>
            <a:ext cx="8505825" cy="2288522"/>
          </a:xfrm>
        </p:spPr>
        <p:txBody>
          <a:bodyPr>
            <a:noAutofit/>
          </a:bodyPr>
          <a:lstStyle/>
          <a:p>
            <a:pPr marL="0" indent="0">
              <a:spcBef>
                <a:spcPts val="0"/>
              </a:spcBef>
              <a:spcAft>
                <a:spcPts val="1800"/>
              </a:spcAft>
              <a:buClr>
                <a:srgbClr val="00B050"/>
              </a:buClr>
              <a:buNone/>
            </a:pPr>
            <a:r>
              <a:rPr lang="nl-NL" sz="2200" dirty="0">
                <a:solidFill>
                  <a:schemeClr val="tx1"/>
                </a:solidFill>
              </a:rPr>
              <a:t>Agenda</a:t>
            </a:r>
          </a:p>
          <a:p>
            <a:pPr marL="457200" indent="-457200">
              <a:spcBef>
                <a:spcPts val="0"/>
              </a:spcBef>
              <a:spcAft>
                <a:spcPts val="1800"/>
              </a:spcAft>
              <a:buClr>
                <a:schemeClr val="tx1">
                  <a:lumMod val="95000"/>
                  <a:lumOff val="5000"/>
                </a:schemeClr>
              </a:buClr>
              <a:buFont typeface="+mj-lt"/>
              <a:buAutoNum type="arabicPeriod"/>
            </a:pPr>
            <a:r>
              <a:rPr lang="nl-NL" sz="2200" b="0" dirty="0">
                <a:solidFill>
                  <a:schemeClr val="tx1"/>
                </a:solidFill>
              </a:rPr>
              <a:t>Welkom en kennismaking</a:t>
            </a:r>
          </a:p>
          <a:p>
            <a:pPr marL="457200" indent="-457200">
              <a:spcBef>
                <a:spcPts val="0"/>
              </a:spcBef>
              <a:spcAft>
                <a:spcPts val="1800"/>
              </a:spcAft>
              <a:buClr>
                <a:schemeClr val="tx1">
                  <a:lumMod val="95000"/>
                  <a:lumOff val="5000"/>
                </a:schemeClr>
              </a:buClr>
              <a:buFont typeface="+mj-lt"/>
              <a:buAutoNum type="arabicPeriod"/>
            </a:pPr>
            <a:r>
              <a:rPr lang="nl-NL" sz="2200" b="0" dirty="0">
                <a:solidFill>
                  <a:schemeClr val="tx1"/>
                </a:solidFill>
              </a:rPr>
              <a:t>Wat zijn de bekende schattingsmethoden</a:t>
            </a:r>
          </a:p>
          <a:p>
            <a:pPr marL="457200" indent="-457200">
              <a:spcBef>
                <a:spcPts val="0"/>
              </a:spcBef>
              <a:spcAft>
                <a:spcPts val="1800"/>
              </a:spcAft>
              <a:buClr>
                <a:schemeClr val="tx1">
                  <a:lumMod val="95000"/>
                  <a:lumOff val="5000"/>
                </a:schemeClr>
              </a:buClr>
              <a:buFont typeface="+mj-lt"/>
              <a:buAutoNum type="arabicPeriod"/>
            </a:pPr>
            <a:r>
              <a:rPr lang="nl-NL" sz="2200" b="0" dirty="0">
                <a:solidFill>
                  <a:schemeClr val="tx1"/>
                </a:solidFill>
              </a:rPr>
              <a:t>Wat zijn de toepassingsgebieden</a:t>
            </a:r>
          </a:p>
          <a:p>
            <a:pPr marL="457200" indent="-457200">
              <a:spcBef>
                <a:spcPts val="0"/>
              </a:spcBef>
              <a:spcAft>
                <a:spcPts val="1800"/>
              </a:spcAft>
              <a:buClr>
                <a:schemeClr val="tx1">
                  <a:lumMod val="95000"/>
                  <a:lumOff val="5000"/>
                </a:schemeClr>
              </a:buClr>
              <a:buFont typeface="+mj-lt"/>
              <a:buAutoNum type="arabicPeriod"/>
            </a:pPr>
            <a:r>
              <a:rPr lang="nl-NL" sz="2200" b="0" dirty="0">
                <a:solidFill>
                  <a:schemeClr val="tx1"/>
                </a:solidFill>
              </a:rPr>
              <a:t>Tips &amp; tricks</a:t>
            </a:r>
          </a:p>
          <a:p>
            <a:endParaRPr lang="nl-NL" sz="2200" b="0" dirty="0"/>
          </a:p>
          <a:p>
            <a:endParaRPr lang="nl-NL" sz="2200" b="0" dirty="0"/>
          </a:p>
          <a:p>
            <a:endParaRPr lang="nl-NL" sz="2200" b="0" dirty="0"/>
          </a:p>
        </p:txBody>
      </p:sp>
      <p:sp>
        <p:nvSpPr>
          <p:cNvPr id="5" name="Ondertitel 2">
            <a:extLst>
              <a:ext uri="{FF2B5EF4-FFF2-40B4-BE49-F238E27FC236}">
                <a16:creationId xmlns:a16="http://schemas.microsoft.com/office/drawing/2014/main" id="{2A3DB669-E957-4983-8675-3423B9E0AC0F}"/>
              </a:ext>
            </a:extLst>
          </p:cNvPr>
          <p:cNvSpPr txBox="1">
            <a:spLocks/>
          </p:cNvSpPr>
          <p:nvPr/>
        </p:nvSpPr>
        <p:spPr bwMode="auto">
          <a:xfrm>
            <a:off x="844975" y="1162070"/>
            <a:ext cx="8505825" cy="21633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2400" b="1">
                <a:solidFill>
                  <a:schemeClr val="tx1"/>
                </a:solidFill>
                <a:latin typeface="Century Gothic" panose="020B0502020202020204" pitchFamily="34" charset="0"/>
                <a:ea typeface="ＭＳ Ｐゴシック" pitchFamily="-106" charset="-128"/>
                <a:cs typeface="Century Gothic" panose="020B0502020202020204" pitchFamily="34" charset="0"/>
              </a:defRPr>
            </a:lvl1pPr>
            <a:lvl2pPr marL="742950" indent="-285750" algn="l" rtl="0" eaLnBrk="0" fontAlgn="base" hangingPunct="0">
              <a:spcBef>
                <a:spcPct val="20000"/>
              </a:spcBef>
              <a:spcAft>
                <a:spcPct val="0"/>
              </a:spcAft>
              <a:buChar char="–"/>
              <a:defRPr sz="2000">
                <a:solidFill>
                  <a:schemeClr val="tx1"/>
                </a:solidFill>
                <a:latin typeface="Century Gothic" panose="020B0502020202020204" pitchFamily="34" charset="0"/>
                <a:ea typeface="ＭＳ Ｐゴシック" pitchFamily="-106" charset="-128"/>
                <a:cs typeface="Century Gothic" panose="020B0502020202020204" pitchFamily="34" charset="0"/>
              </a:defRPr>
            </a:lvl2pPr>
            <a:lvl3pPr marL="1143000" indent="-228600" algn="l" rtl="0" eaLnBrk="0" fontAlgn="base" hangingPunct="0">
              <a:spcBef>
                <a:spcPct val="20000"/>
              </a:spcBef>
              <a:spcAft>
                <a:spcPct val="0"/>
              </a:spcAft>
              <a:buFont typeface="Times" pitchFamily="18" charset="0"/>
              <a:buChar char="•"/>
              <a:defRPr sz="2000">
                <a:solidFill>
                  <a:schemeClr val="tx1"/>
                </a:solidFill>
                <a:latin typeface="Century Gothic" panose="020B0502020202020204" pitchFamily="34" charset="0"/>
                <a:ea typeface="ＭＳ Ｐゴシック" pitchFamily="-106" charset="-128"/>
                <a:cs typeface="Century Gothic" panose="020B0502020202020204" pitchFamily="34" charset="0"/>
              </a:defRPr>
            </a:lvl3pPr>
            <a:lvl4pPr marL="1600200" indent="-228600" algn="l" rtl="0" eaLnBrk="0" fontAlgn="base" hangingPunct="0">
              <a:spcBef>
                <a:spcPct val="20000"/>
              </a:spcBef>
              <a:spcAft>
                <a:spcPct val="0"/>
              </a:spcAft>
              <a:buChar char="–"/>
              <a:defRPr sz="2000">
                <a:solidFill>
                  <a:schemeClr val="tx1"/>
                </a:solidFill>
                <a:latin typeface="Century Gothic" panose="020B0502020202020204" pitchFamily="34" charset="0"/>
                <a:ea typeface="ＭＳ Ｐゴシック" pitchFamily="-106" charset="-128"/>
                <a:cs typeface="Century Gothic" panose="020B0502020202020204" pitchFamily="34" charset="0"/>
              </a:defRPr>
            </a:lvl4pPr>
            <a:lvl5pPr marL="2057400" indent="-228600" algn="l" rtl="0" eaLnBrk="0" fontAlgn="base" hangingPunct="0">
              <a:spcBef>
                <a:spcPct val="20000"/>
              </a:spcBef>
              <a:spcAft>
                <a:spcPct val="0"/>
              </a:spcAft>
              <a:buFont typeface="Times" pitchFamily="18" charset="0"/>
              <a:buChar char="•"/>
              <a:defRPr sz="2000">
                <a:solidFill>
                  <a:schemeClr val="tx1"/>
                </a:solidFill>
                <a:latin typeface="Century Gothic" panose="020B0502020202020204" pitchFamily="34" charset="0"/>
                <a:ea typeface="ＭＳ Ｐゴシック" pitchFamily="-106" charset="-128"/>
                <a:cs typeface="Century Gothic" panose="020B0502020202020204" pitchFamily="34" charset="0"/>
              </a:defRPr>
            </a:lvl5pPr>
            <a:lvl6pPr marL="2514600" indent="-228600" algn="l" rtl="0" fontAlgn="base">
              <a:spcBef>
                <a:spcPct val="20000"/>
              </a:spcBef>
              <a:spcAft>
                <a:spcPct val="0"/>
              </a:spcAft>
              <a:buFont typeface="Times" pitchFamily="-106" charset="0"/>
              <a:buChar char="•"/>
              <a:defRPr sz="2000">
                <a:solidFill>
                  <a:srgbClr val="491966"/>
                </a:solidFill>
                <a:latin typeface="+mn-lt"/>
                <a:ea typeface="ＭＳ Ｐゴシック" pitchFamily="-106" charset="-128"/>
              </a:defRPr>
            </a:lvl6pPr>
            <a:lvl7pPr marL="2971800" indent="-228600" algn="l" rtl="0" fontAlgn="base">
              <a:spcBef>
                <a:spcPct val="20000"/>
              </a:spcBef>
              <a:spcAft>
                <a:spcPct val="0"/>
              </a:spcAft>
              <a:buFont typeface="Times" pitchFamily="-106" charset="0"/>
              <a:buChar char="•"/>
              <a:defRPr sz="2000">
                <a:solidFill>
                  <a:srgbClr val="491966"/>
                </a:solidFill>
                <a:latin typeface="+mn-lt"/>
                <a:ea typeface="ＭＳ Ｐゴシック" pitchFamily="-106" charset="-128"/>
              </a:defRPr>
            </a:lvl7pPr>
            <a:lvl8pPr marL="3429000" indent="-228600" algn="l" rtl="0" fontAlgn="base">
              <a:spcBef>
                <a:spcPct val="20000"/>
              </a:spcBef>
              <a:spcAft>
                <a:spcPct val="0"/>
              </a:spcAft>
              <a:buFont typeface="Times" pitchFamily="-106" charset="0"/>
              <a:buChar char="•"/>
              <a:defRPr sz="2000">
                <a:solidFill>
                  <a:srgbClr val="491966"/>
                </a:solidFill>
                <a:latin typeface="+mn-lt"/>
                <a:ea typeface="ＭＳ Ｐゴシック" pitchFamily="-106" charset="-128"/>
              </a:defRPr>
            </a:lvl8pPr>
            <a:lvl9pPr marL="3886200" indent="-228600" algn="l" rtl="0" fontAlgn="base">
              <a:spcBef>
                <a:spcPct val="20000"/>
              </a:spcBef>
              <a:spcAft>
                <a:spcPct val="0"/>
              </a:spcAft>
              <a:buFont typeface="Times" pitchFamily="-106" charset="0"/>
              <a:buChar char="•"/>
              <a:defRPr sz="2000">
                <a:solidFill>
                  <a:srgbClr val="491966"/>
                </a:solidFill>
                <a:latin typeface="+mn-lt"/>
                <a:ea typeface="ＭＳ Ｐゴシック" pitchFamily="-106" charset="-128"/>
              </a:defRPr>
            </a:lvl9pPr>
          </a:lstStyle>
          <a:p>
            <a:pPr marL="0" indent="0" algn="just">
              <a:buFontTx/>
              <a:buNone/>
            </a:pPr>
            <a:r>
              <a:rPr lang="nl-NL" sz="2000" b="0" kern="0" dirty="0"/>
              <a:t>Schatten blijft in veel projecten een grote bottleneck. Wanneer dit niet goed gebeurt maakt het project van meet af aan een foute start. </a:t>
            </a:r>
          </a:p>
          <a:p>
            <a:pPr marL="0" indent="0" algn="just">
              <a:buFontTx/>
              <a:buNone/>
            </a:pPr>
            <a:endParaRPr lang="nl-NL" sz="2000" b="0" kern="0" dirty="0"/>
          </a:p>
          <a:p>
            <a:pPr marL="0" indent="0" algn="just">
              <a:buFontTx/>
              <a:buNone/>
            </a:pPr>
            <a:r>
              <a:rPr lang="nl-NL" sz="2000" b="0" kern="0" dirty="0"/>
              <a:t>Leer tijdens dit webinar welke schattingsmethoden er zijn, en waarbij en hoe je deze toe kunt passen. </a:t>
            </a:r>
          </a:p>
        </p:txBody>
      </p:sp>
      <p:pic>
        <p:nvPicPr>
          <p:cNvPr id="3074" name="Picture 2" descr="Afbeeldingsresultaat voor guesstimate">
            <a:extLst>
              <a:ext uri="{FF2B5EF4-FFF2-40B4-BE49-F238E27FC236}">
                <a16:creationId xmlns:a16="http://schemas.microsoft.com/office/drawing/2014/main" id="{2ED1593D-629A-4F8C-BB95-1304626B4BD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42536" y="2955962"/>
            <a:ext cx="2733675" cy="16538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586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jdelijke aanduiding voor inhoud 3">
            <a:extLst>
              <a:ext uri="{FF2B5EF4-FFF2-40B4-BE49-F238E27FC236}">
                <a16:creationId xmlns:a16="http://schemas.microsoft.com/office/drawing/2014/main" id="{520E9AB5-3285-4025-87BD-591A1E86954F}"/>
              </a:ext>
            </a:extLst>
          </p:cNvPr>
          <p:cNvSpPr txBox="1">
            <a:spLocks/>
          </p:cNvSpPr>
          <p:nvPr/>
        </p:nvSpPr>
        <p:spPr bwMode="auto">
          <a:xfrm>
            <a:off x="1047752" y="1339850"/>
            <a:ext cx="7851531" cy="467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16531" indent="-316531" algn="l" rtl="0" eaLnBrk="1" fontAlgn="base" hangingPunct="1">
              <a:spcBef>
                <a:spcPct val="20000"/>
              </a:spcBef>
              <a:spcAft>
                <a:spcPct val="0"/>
              </a:spcAft>
              <a:buChar char="•"/>
              <a:defRPr sz="2215" b="1">
                <a:solidFill>
                  <a:schemeClr val="tx1"/>
                </a:solidFill>
                <a:latin typeface="+mn-lt"/>
                <a:ea typeface="ＭＳ Ｐゴシック" pitchFamily="-106" charset="-128"/>
                <a:cs typeface="ＭＳ Ｐゴシック" pitchFamily="-106" charset="-128"/>
              </a:defRPr>
            </a:lvl1pPr>
            <a:lvl2pPr marL="685817" indent="-263776" algn="l" rtl="0" eaLnBrk="1" fontAlgn="base" hangingPunct="1">
              <a:spcBef>
                <a:spcPct val="20000"/>
              </a:spcBef>
              <a:spcAft>
                <a:spcPct val="0"/>
              </a:spcAft>
              <a:buChar char="–"/>
              <a:defRPr sz="1846">
                <a:solidFill>
                  <a:schemeClr val="tx1"/>
                </a:solidFill>
                <a:latin typeface="+mn-lt"/>
                <a:ea typeface="ＭＳ Ｐゴシック" pitchFamily="-106" charset="-128"/>
              </a:defRPr>
            </a:lvl2pPr>
            <a:lvl3pPr marL="1055103" indent="-211021" algn="l" rtl="0" eaLnBrk="1" fontAlgn="base" hangingPunct="1">
              <a:spcBef>
                <a:spcPct val="20000"/>
              </a:spcBef>
              <a:spcAft>
                <a:spcPct val="0"/>
              </a:spcAft>
              <a:buFont typeface="Times" panose="02020603050405020304" pitchFamily="18" charset="0"/>
              <a:buChar char="•"/>
              <a:defRPr sz="1846">
                <a:solidFill>
                  <a:schemeClr val="tx1"/>
                </a:solidFill>
                <a:latin typeface="+mn-lt"/>
                <a:ea typeface="ＭＳ Ｐゴシック" pitchFamily="-106" charset="-128"/>
              </a:defRPr>
            </a:lvl3pPr>
            <a:lvl4pPr marL="1477145" indent="-211021" algn="l" rtl="0" eaLnBrk="1" fontAlgn="base" hangingPunct="1">
              <a:spcBef>
                <a:spcPct val="20000"/>
              </a:spcBef>
              <a:spcAft>
                <a:spcPct val="0"/>
              </a:spcAft>
              <a:buChar char="–"/>
              <a:defRPr sz="1846">
                <a:solidFill>
                  <a:schemeClr val="tx1"/>
                </a:solidFill>
                <a:latin typeface="+mn-lt"/>
                <a:ea typeface="ＭＳ Ｐゴシック" pitchFamily="-106" charset="-128"/>
              </a:defRPr>
            </a:lvl4pPr>
            <a:lvl5pPr marL="1899186" indent="-211021" algn="l" rtl="0" eaLnBrk="1" fontAlgn="base" hangingPunct="1">
              <a:spcBef>
                <a:spcPct val="20000"/>
              </a:spcBef>
              <a:spcAft>
                <a:spcPct val="0"/>
              </a:spcAft>
              <a:buFont typeface="Times" panose="02020603050405020304" pitchFamily="18" charset="0"/>
              <a:buChar char="•"/>
              <a:defRPr sz="1846">
                <a:solidFill>
                  <a:schemeClr val="tx1"/>
                </a:solidFill>
                <a:latin typeface="+mn-lt"/>
                <a:ea typeface="ＭＳ Ｐゴシック" pitchFamily="-106" charset="-128"/>
              </a:defRPr>
            </a:lvl5pPr>
            <a:lvl6pPr marL="2321227" indent="-211021" algn="l" rtl="0" eaLnBrk="1" fontAlgn="base" hangingPunct="1">
              <a:spcBef>
                <a:spcPct val="20000"/>
              </a:spcBef>
              <a:spcAft>
                <a:spcPct val="0"/>
              </a:spcAft>
              <a:buFont typeface="Times" pitchFamily="-106" charset="0"/>
              <a:buChar char="•"/>
              <a:defRPr sz="1846">
                <a:solidFill>
                  <a:srgbClr val="491966"/>
                </a:solidFill>
                <a:latin typeface="+mn-lt"/>
                <a:ea typeface="ＭＳ Ｐゴシック" pitchFamily="-106" charset="-128"/>
              </a:defRPr>
            </a:lvl6pPr>
            <a:lvl7pPr marL="2743269" indent="-211021" algn="l" rtl="0" eaLnBrk="1" fontAlgn="base" hangingPunct="1">
              <a:spcBef>
                <a:spcPct val="20000"/>
              </a:spcBef>
              <a:spcAft>
                <a:spcPct val="0"/>
              </a:spcAft>
              <a:buFont typeface="Times" pitchFamily="-106" charset="0"/>
              <a:buChar char="•"/>
              <a:defRPr sz="1846">
                <a:solidFill>
                  <a:srgbClr val="491966"/>
                </a:solidFill>
                <a:latin typeface="+mn-lt"/>
                <a:ea typeface="ＭＳ Ｐゴシック" pitchFamily="-106" charset="-128"/>
              </a:defRPr>
            </a:lvl7pPr>
            <a:lvl8pPr marL="3165310" indent="-211021" algn="l" rtl="0" eaLnBrk="1" fontAlgn="base" hangingPunct="1">
              <a:spcBef>
                <a:spcPct val="20000"/>
              </a:spcBef>
              <a:spcAft>
                <a:spcPct val="0"/>
              </a:spcAft>
              <a:buFont typeface="Times" pitchFamily="-106" charset="0"/>
              <a:buChar char="•"/>
              <a:defRPr sz="1846">
                <a:solidFill>
                  <a:srgbClr val="491966"/>
                </a:solidFill>
                <a:latin typeface="+mn-lt"/>
                <a:ea typeface="ＭＳ Ｐゴシック" pitchFamily="-106" charset="-128"/>
              </a:defRPr>
            </a:lvl8pPr>
            <a:lvl9pPr marL="3587351" indent="-211021" algn="l" rtl="0" eaLnBrk="1" fontAlgn="base" hangingPunct="1">
              <a:spcBef>
                <a:spcPct val="20000"/>
              </a:spcBef>
              <a:spcAft>
                <a:spcPct val="0"/>
              </a:spcAft>
              <a:buFont typeface="Times" pitchFamily="-106" charset="0"/>
              <a:buChar char="•"/>
              <a:defRPr sz="1846">
                <a:solidFill>
                  <a:srgbClr val="491966"/>
                </a:solidFill>
                <a:latin typeface="+mn-lt"/>
                <a:ea typeface="ＭＳ Ｐゴシック" pitchFamily="-106" charset="-128"/>
              </a:defRPr>
            </a:lvl9pPr>
          </a:lstStyle>
          <a:p>
            <a:pPr marL="0" indent="0">
              <a:buNone/>
            </a:pPr>
            <a:r>
              <a:rPr lang="nl-NL" sz="2200" b="0" kern="0" dirty="0"/>
              <a:t>Wil Hendrickx</a:t>
            </a:r>
          </a:p>
          <a:p>
            <a:r>
              <a:rPr lang="nl-NL" sz="2200" b="0" kern="0" dirty="0"/>
              <a:t>Trainer/Adviseur</a:t>
            </a:r>
          </a:p>
          <a:p>
            <a:r>
              <a:rPr lang="nl-NL" sz="2200" b="0" kern="0" dirty="0"/>
              <a:t>Webinar host</a:t>
            </a:r>
          </a:p>
          <a:p>
            <a:pPr marL="0" indent="0">
              <a:buNone/>
            </a:pPr>
            <a:endParaRPr lang="nl-NL" sz="2200" b="0" kern="0" dirty="0"/>
          </a:p>
          <a:p>
            <a:pPr marL="0" indent="0">
              <a:buNone/>
            </a:pPr>
            <a:r>
              <a:rPr lang="nl-NL" sz="2200" b="0" kern="0" dirty="0"/>
              <a:t>Gerben Woelders</a:t>
            </a:r>
          </a:p>
          <a:p>
            <a:r>
              <a:rPr lang="nl-NL" sz="2200" b="0" kern="0" dirty="0"/>
              <a:t>Trainer/Adviseur en co-host</a:t>
            </a:r>
          </a:p>
          <a:p>
            <a:pPr marL="0" indent="0">
              <a:buNone/>
            </a:pPr>
            <a:endParaRPr lang="nl-NL" sz="2200" b="0" kern="0" dirty="0"/>
          </a:p>
          <a:p>
            <a:pPr marL="0" indent="0">
              <a:buNone/>
            </a:pPr>
            <a:r>
              <a:rPr lang="nl-NL" sz="2200" b="0" kern="0" dirty="0"/>
              <a:t>Per deelnemer</a:t>
            </a:r>
          </a:p>
          <a:p>
            <a:pPr marL="457200" indent="-457200">
              <a:buFont typeface="+mj-lt"/>
              <a:buAutoNum type="arabicPeriod"/>
            </a:pPr>
            <a:r>
              <a:rPr lang="nl-NL" sz="2200" b="0" kern="0" dirty="0"/>
              <a:t>Naam </a:t>
            </a:r>
          </a:p>
          <a:p>
            <a:pPr marL="457200" indent="-457200">
              <a:buFont typeface="+mj-lt"/>
              <a:buAutoNum type="arabicPeriod"/>
            </a:pPr>
            <a:r>
              <a:rPr lang="nl-NL" sz="2200" b="0" kern="0" dirty="0"/>
              <a:t>Organisatie           </a:t>
            </a:r>
          </a:p>
          <a:p>
            <a:pPr marL="457200" indent="-457200">
              <a:buFont typeface="+mj-lt"/>
              <a:buAutoNum type="arabicPeriod"/>
            </a:pPr>
            <a:r>
              <a:rPr lang="nl-NL" sz="2200" b="0" kern="0" dirty="0"/>
              <a:t>Rol in je huidige project</a:t>
            </a:r>
          </a:p>
          <a:p>
            <a:pPr marL="0" indent="0">
              <a:buNone/>
            </a:pPr>
            <a:endParaRPr lang="nl-NL" sz="2200" b="0" kern="0" dirty="0"/>
          </a:p>
          <a:p>
            <a:pPr marL="0" indent="0">
              <a:buNone/>
            </a:pPr>
            <a:r>
              <a:rPr lang="nl-NL" sz="1600" b="0" i="1" kern="0" dirty="0"/>
              <a:t>NB: microfoon aan wanneer je aan de beurt bent </a:t>
            </a:r>
            <a:r>
              <a:rPr lang="nl-NL" sz="1600" b="0" kern="0" dirty="0"/>
              <a:t> </a:t>
            </a:r>
            <a:r>
              <a:rPr lang="nl-NL" sz="1600" b="0" kern="0" dirty="0">
                <a:sym typeface="Wingdings" panose="05000000000000000000" pitchFamily="2" charset="2"/>
              </a:rPr>
              <a:t></a:t>
            </a:r>
            <a:endParaRPr lang="nl-NL" sz="2200" b="0" kern="0" dirty="0"/>
          </a:p>
          <a:p>
            <a:pPr marL="0" indent="0">
              <a:buNone/>
            </a:pPr>
            <a:endParaRPr lang="nl-NL" sz="2200" b="0" kern="0" dirty="0"/>
          </a:p>
          <a:p>
            <a:pPr marL="0" indent="0">
              <a:buNone/>
            </a:pPr>
            <a:endParaRPr lang="nl-NL" sz="2200" b="0" kern="0" dirty="0"/>
          </a:p>
        </p:txBody>
      </p:sp>
      <p:sp>
        <p:nvSpPr>
          <p:cNvPr id="4" name="Titel 3">
            <a:extLst>
              <a:ext uri="{FF2B5EF4-FFF2-40B4-BE49-F238E27FC236}">
                <a16:creationId xmlns:a16="http://schemas.microsoft.com/office/drawing/2014/main" id="{710BA492-C71B-4AB4-99B3-46ABC8F94522}"/>
              </a:ext>
            </a:extLst>
          </p:cNvPr>
          <p:cNvSpPr>
            <a:spLocks noGrp="1"/>
          </p:cNvSpPr>
          <p:nvPr>
            <p:ph type="title"/>
          </p:nvPr>
        </p:nvSpPr>
        <p:spPr>
          <a:xfrm>
            <a:off x="1047752" y="65090"/>
            <a:ext cx="8488973" cy="765175"/>
          </a:xfrm>
        </p:spPr>
        <p:txBody>
          <a:bodyPr/>
          <a:lstStyle/>
          <a:p>
            <a:r>
              <a:rPr lang="nl-NL" sz="3600" dirty="0">
                <a:solidFill>
                  <a:schemeClr val="tx1"/>
                </a:solidFill>
              </a:rPr>
              <a:t>Even voorstellen:</a:t>
            </a:r>
          </a:p>
        </p:txBody>
      </p:sp>
      <p:pic>
        <p:nvPicPr>
          <p:cNvPr id="8" name="Afbeelding 7" descr="Afbeelding met persoon, binnen, man, zitten&#10;&#10;Automatisch gegenereerde beschrijving">
            <a:extLst>
              <a:ext uri="{FF2B5EF4-FFF2-40B4-BE49-F238E27FC236}">
                <a16:creationId xmlns:a16="http://schemas.microsoft.com/office/drawing/2014/main" id="{8CBC9331-F236-4F4D-A151-4C396631F78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78229" y="4022113"/>
            <a:ext cx="3633400" cy="1946385"/>
          </a:xfrm>
          <a:prstGeom prst="rect">
            <a:avLst/>
          </a:prstGeom>
        </p:spPr>
      </p:pic>
      <p:pic>
        <p:nvPicPr>
          <p:cNvPr id="9" name="Afbeelding 8" descr="C:\Users\g.woelders\AppData\Local\Microsoft\Windows\INetCache\Content.MSO\5377C92C.tmp">
            <a:extLst>
              <a:ext uri="{FF2B5EF4-FFF2-40B4-BE49-F238E27FC236}">
                <a16:creationId xmlns:a16="http://schemas.microsoft.com/office/drawing/2014/main" id="{F729973B-EC4C-47DA-8A27-D4A5A95682D6}"/>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37601" y="1266753"/>
            <a:ext cx="1851726" cy="1911345"/>
          </a:xfrm>
          <a:prstGeom prst="rect">
            <a:avLst/>
          </a:prstGeom>
          <a:ln>
            <a:noFill/>
          </a:ln>
          <a:effectLst>
            <a:outerShdw blurRad="292100" dist="139700" dir="2700000" algn="tl" rotWithShape="0">
              <a:srgbClr val="333333">
                <a:alpha val="65000"/>
              </a:srgbClr>
            </a:outerShdw>
          </a:effectLst>
        </p:spPr>
      </p:pic>
      <p:pic>
        <p:nvPicPr>
          <p:cNvPr id="6" name="Afbeelding 5">
            <a:extLst>
              <a:ext uri="{FF2B5EF4-FFF2-40B4-BE49-F238E27FC236}">
                <a16:creationId xmlns:a16="http://schemas.microsoft.com/office/drawing/2014/main" id="{F81D4255-DAAC-45A4-BAF5-ECE73B2142EF}"/>
              </a:ext>
            </a:extLst>
          </p:cNvPr>
          <p:cNvPicPr>
            <a:picLocks noChangeAspect="1"/>
          </p:cNvPicPr>
          <p:nvPr/>
        </p:nvPicPr>
        <p:blipFill>
          <a:blip r:embed="rId4"/>
          <a:stretch>
            <a:fillRect/>
          </a:stretch>
        </p:blipFill>
        <p:spPr>
          <a:xfrm>
            <a:off x="5207453" y="1264784"/>
            <a:ext cx="2190750" cy="1933575"/>
          </a:xfrm>
          <a:prstGeom prst="rect">
            <a:avLst/>
          </a:prstGeom>
        </p:spPr>
      </p:pic>
    </p:spTree>
    <p:extLst>
      <p:ext uri="{BB962C8B-B14F-4D97-AF65-F5344CB8AC3E}">
        <p14:creationId xmlns:p14="http://schemas.microsoft.com/office/powerpoint/2010/main" val="760494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3FA554F8-28BF-4B0C-999A-CB0D24C1F2A0}"/>
              </a:ext>
            </a:extLst>
          </p:cNvPr>
          <p:cNvSpPr>
            <a:spLocks noGrp="1"/>
          </p:cNvSpPr>
          <p:nvPr>
            <p:ph type="title"/>
          </p:nvPr>
        </p:nvSpPr>
        <p:spPr/>
        <p:txBody>
          <a:bodyPr/>
          <a:lstStyle/>
          <a:p>
            <a:r>
              <a:rPr lang="nl-NL" sz="3600" dirty="0">
                <a:solidFill>
                  <a:schemeClr val="tx1"/>
                </a:solidFill>
              </a:rPr>
              <a:t>De context: Het planningsproces</a:t>
            </a:r>
          </a:p>
        </p:txBody>
      </p:sp>
      <p:grpSp>
        <p:nvGrpSpPr>
          <p:cNvPr id="6" name="Groep 5">
            <a:extLst>
              <a:ext uri="{FF2B5EF4-FFF2-40B4-BE49-F238E27FC236}">
                <a16:creationId xmlns:a16="http://schemas.microsoft.com/office/drawing/2014/main" id="{B98B9B3D-28A4-4246-BBB0-97FE0E41BDE2}"/>
              </a:ext>
            </a:extLst>
          </p:cNvPr>
          <p:cNvGrpSpPr/>
          <p:nvPr/>
        </p:nvGrpSpPr>
        <p:grpSpPr>
          <a:xfrm>
            <a:off x="630461" y="1017540"/>
            <a:ext cx="4311388" cy="5224217"/>
            <a:chOff x="2245042" y="1269000"/>
            <a:chExt cx="3812019" cy="4619119"/>
          </a:xfrm>
        </p:grpSpPr>
        <p:sp>
          <p:nvSpPr>
            <p:cNvPr id="7" name="Rectangle 12">
              <a:extLst>
                <a:ext uri="{FF2B5EF4-FFF2-40B4-BE49-F238E27FC236}">
                  <a16:creationId xmlns:a16="http://schemas.microsoft.com/office/drawing/2014/main" id="{88908BA0-0EF7-4D61-A7EA-3BFD8C25B25B}"/>
                </a:ext>
              </a:extLst>
            </p:cNvPr>
            <p:cNvSpPr>
              <a:spLocks noChangeArrowheads="1"/>
            </p:cNvSpPr>
            <p:nvPr/>
          </p:nvSpPr>
          <p:spPr bwMode="auto">
            <a:xfrm>
              <a:off x="2245042" y="2108119"/>
              <a:ext cx="436959" cy="2970000"/>
            </a:xfrm>
            <a:prstGeom prst="rect">
              <a:avLst/>
            </a:prstGeom>
            <a:solidFill>
              <a:schemeClr val="bg1">
                <a:lumMod val="85000"/>
              </a:schemeClr>
            </a:solidFill>
            <a:ln w="14400">
              <a:solidFill>
                <a:schemeClr val="tx1"/>
              </a:solidFill>
              <a:miter lim="800000"/>
              <a:headEnd/>
              <a:tailEnd/>
            </a:ln>
            <a:effectLst>
              <a:outerShdw blurRad="50800" dist="38100" dir="2700000" algn="tl" rotWithShape="0">
                <a:prstClr val="black">
                  <a:alpha val="40000"/>
                </a:prstClr>
              </a:outerShdw>
            </a:effectLst>
          </p:spPr>
          <p:txBody>
            <a:bodyPr wrap="none" anchor="ctr"/>
            <a:lstStyle/>
            <a:p>
              <a:pPr algn="ctr">
                <a:buClr>
                  <a:srgbClr val="000000"/>
                </a:buClr>
                <a:buSzPct val="100000"/>
                <a:buFont typeface="AvantGarde Bk BT" pitchFamily="34" charset="0"/>
                <a:buNone/>
              </a:pPr>
              <a:endParaRPr lang="nl-NL" sz="1800">
                <a:solidFill>
                  <a:schemeClr val="accent6"/>
                </a:solidFill>
                <a:latin typeface="Century Gothic" panose="020B0502020202020204" pitchFamily="34" charset="0"/>
              </a:endParaRPr>
            </a:p>
          </p:txBody>
        </p:sp>
        <p:sp>
          <p:nvSpPr>
            <p:cNvPr id="8" name="Rectangle 13">
              <a:extLst>
                <a:ext uri="{FF2B5EF4-FFF2-40B4-BE49-F238E27FC236}">
                  <a16:creationId xmlns:a16="http://schemas.microsoft.com/office/drawing/2014/main" id="{10608B9C-A4EA-4CA2-A80D-4D1C45CBC5CD}"/>
                </a:ext>
              </a:extLst>
            </p:cNvPr>
            <p:cNvSpPr>
              <a:spLocks noChangeArrowheads="1"/>
            </p:cNvSpPr>
            <p:nvPr/>
          </p:nvSpPr>
          <p:spPr bwMode="auto">
            <a:xfrm rot="16200000">
              <a:off x="1646017" y="3868888"/>
              <a:ext cx="1687967" cy="190490"/>
            </a:xfrm>
            <a:prstGeom prst="rect">
              <a:avLst/>
            </a:prstGeom>
            <a:noFill/>
            <a:ln w="9525">
              <a:noFill/>
              <a:round/>
              <a:headEnd/>
              <a:tailEnd/>
            </a:ln>
          </p:spPr>
          <p:txBody>
            <a:bodyPr wrap="square" lIns="0" tIns="0" rIns="0" bIns="0">
              <a:spAutoFit/>
            </a:bodyPr>
            <a:lstStyle/>
            <a:p>
              <a:pPr algn="r">
                <a:buClr>
                  <a:srgbClr val="FFFFFF"/>
                </a:buClr>
                <a:buSzPct val="10000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400" dirty="0" err="1">
                  <a:solidFill>
                    <a:schemeClr val="accent6"/>
                  </a:solidFill>
                  <a:latin typeface="Century Gothic" panose="020B0502020202020204" pitchFamily="34" charset="0"/>
                </a:rPr>
                <a:t>Risico’s</a:t>
              </a:r>
              <a:r>
                <a:rPr lang="en-GB" sz="1400" dirty="0">
                  <a:solidFill>
                    <a:schemeClr val="accent6"/>
                  </a:solidFill>
                  <a:latin typeface="Century Gothic" panose="020B0502020202020204" pitchFamily="34" charset="0"/>
                </a:rPr>
                <a:t> ?</a:t>
              </a:r>
            </a:p>
          </p:txBody>
        </p:sp>
        <p:sp>
          <p:nvSpPr>
            <p:cNvPr id="9" name="Rectangle 16">
              <a:extLst>
                <a:ext uri="{FF2B5EF4-FFF2-40B4-BE49-F238E27FC236}">
                  <a16:creationId xmlns:a16="http://schemas.microsoft.com/office/drawing/2014/main" id="{F2EDCB52-9DC2-4688-B263-C890C72EE558}"/>
                </a:ext>
              </a:extLst>
            </p:cNvPr>
            <p:cNvSpPr>
              <a:spLocks noChangeArrowheads="1"/>
            </p:cNvSpPr>
            <p:nvPr/>
          </p:nvSpPr>
          <p:spPr bwMode="auto">
            <a:xfrm>
              <a:off x="3278813" y="1269000"/>
              <a:ext cx="2778248" cy="569119"/>
            </a:xfrm>
            <a:prstGeom prst="rect">
              <a:avLst/>
            </a:prstGeom>
            <a:solidFill>
              <a:schemeClr val="bg1">
                <a:lumMod val="85000"/>
              </a:schemeClr>
            </a:solidFill>
            <a:ln w="14400">
              <a:solidFill>
                <a:schemeClr val="tx1"/>
              </a:solidFill>
              <a:miter lim="800000"/>
              <a:headEnd/>
              <a:tailEnd/>
            </a:ln>
            <a:effectLst>
              <a:outerShdw blurRad="50800" dist="38100" dir="2700000" algn="tl" rotWithShape="0">
                <a:prstClr val="black">
                  <a:alpha val="40000"/>
                </a:prstClr>
              </a:outerShdw>
            </a:effectLst>
          </p:spPr>
          <p:txBody>
            <a:bodyPr wrap="none" anchor="ctr"/>
            <a:lstStyle/>
            <a:p>
              <a:pPr algn="ctr">
                <a:buClr>
                  <a:srgbClr val="000000"/>
                </a:buClr>
                <a:buSzPct val="100000"/>
                <a:buFont typeface="AvantGarde Bk BT" pitchFamily="34" charset="0"/>
                <a:buNone/>
              </a:pPr>
              <a:endParaRPr lang="nl-NL" sz="1800" dirty="0">
                <a:solidFill>
                  <a:schemeClr val="accent6"/>
                </a:solidFill>
                <a:latin typeface="Century Gothic" panose="020B0502020202020204" pitchFamily="34" charset="0"/>
              </a:endParaRPr>
            </a:p>
          </p:txBody>
        </p:sp>
        <p:sp>
          <p:nvSpPr>
            <p:cNvPr id="10" name="Rectangle 21">
              <a:extLst>
                <a:ext uri="{FF2B5EF4-FFF2-40B4-BE49-F238E27FC236}">
                  <a16:creationId xmlns:a16="http://schemas.microsoft.com/office/drawing/2014/main" id="{03FC81D9-1491-4DF3-AB7A-B965B3DBA3C2}"/>
                </a:ext>
              </a:extLst>
            </p:cNvPr>
            <p:cNvSpPr>
              <a:spLocks noChangeArrowheads="1"/>
            </p:cNvSpPr>
            <p:nvPr/>
          </p:nvSpPr>
          <p:spPr bwMode="auto">
            <a:xfrm>
              <a:off x="3278812" y="2108119"/>
              <a:ext cx="2778188" cy="540000"/>
            </a:xfrm>
            <a:prstGeom prst="rect">
              <a:avLst/>
            </a:prstGeom>
            <a:solidFill>
              <a:schemeClr val="bg1">
                <a:lumMod val="85000"/>
              </a:schemeClr>
            </a:solidFill>
            <a:ln w="14400">
              <a:solidFill>
                <a:schemeClr val="tx1"/>
              </a:solidFill>
              <a:miter lim="800000"/>
              <a:headEnd/>
              <a:tailEnd/>
            </a:ln>
            <a:effectLst>
              <a:outerShdw blurRad="50800" dist="38100" dir="2700000" algn="tl" rotWithShape="0">
                <a:prstClr val="black">
                  <a:alpha val="40000"/>
                </a:prstClr>
              </a:outerShdw>
            </a:effectLst>
          </p:spPr>
          <p:txBody>
            <a:bodyPr wrap="none" anchor="ctr"/>
            <a:lstStyle/>
            <a:p>
              <a:pPr algn="ctr">
                <a:buClr>
                  <a:srgbClr val="000000"/>
                </a:buClr>
                <a:buSzPct val="100000"/>
                <a:buFont typeface="AvantGarde Bk BT" pitchFamily="34" charset="0"/>
                <a:buNone/>
              </a:pPr>
              <a:endParaRPr lang="nl-NL" sz="1800">
                <a:solidFill>
                  <a:schemeClr val="accent6"/>
                </a:solidFill>
                <a:latin typeface="Century Gothic" panose="020B0502020202020204" pitchFamily="34" charset="0"/>
              </a:endParaRPr>
            </a:p>
          </p:txBody>
        </p:sp>
        <p:sp>
          <p:nvSpPr>
            <p:cNvPr id="11" name="Rectangle 22">
              <a:extLst>
                <a:ext uri="{FF2B5EF4-FFF2-40B4-BE49-F238E27FC236}">
                  <a16:creationId xmlns:a16="http://schemas.microsoft.com/office/drawing/2014/main" id="{0778DB71-0A64-48CD-860B-0BF1D107DEBD}"/>
                </a:ext>
              </a:extLst>
            </p:cNvPr>
            <p:cNvSpPr>
              <a:spLocks noChangeArrowheads="1"/>
            </p:cNvSpPr>
            <p:nvPr/>
          </p:nvSpPr>
          <p:spPr bwMode="auto">
            <a:xfrm>
              <a:off x="3280004" y="2918119"/>
              <a:ext cx="2776996" cy="525914"/>
            </a:xfrm>
            <a:prstGeom prst="rect">
              <a:avLst/>
            </a:prstGeom>
            <a:solidFill>
              <a:schemeClr val="bg1">
                <a:lumMod val="85000"/>
              </a:schemeClr>
            </a:solidFill>
            <a:ln w="14400">
              <a:solidFill>
                <a:schemeClr val="tx1"/>
              </a:solidFill>
              <a:miter lim="800000"/>
              <a:headEnd/>
              <a:tailEnd/>
            </a:ln>
            <a:effectLst>
              <a:outerShdw blurRad="50800" dist="38100" dir="2700000" algn="tl" rotWithShape="0">
                <a:prstClr val="black">
                  <a:alpha val="40000"/>
                </a:prstClr>
              </a:outerShdw>
            </a:effectLst>
          </p:spPr>
          <p:txBody>
            <a:bodyPr wrap="none" anchor="ctr"/>
            <a:lstStyle/>
            <a:p>
              <a:pPr algn="ctr">
                <a:buClr>
                  <a:srgbClr val="000000"/>
                </a:buClr>
                <a:buSzPct val="100000"/>
                <a:buFont typeface="AvantGarde Bk BT" pitchFamily="34" charset="0"/>
                <a:buNone/>
              </a:pPr>
              <a:endParaRPr lang="nl-NL" sz="1800">
                <a:solidFill>
                  <a:schemeClr val="accent6"/>
                </a:solidFill>
                <a:latin typeface="Century Gothic" panose="020B0502020202020204" pitchFamily="34" charset="0"/>
              </a:endParaRPr>
            </a:p>
          </p:txBody>
        </p:sp>
        <p:sp>
          <p:nvSpPr>
            <p:cNvPr id="12" name="Rectangle 23">
              <a:extLst>
                <a:ext uri="{FF2B5EF4-FFF2-40B4-BE49-F238E27FC236}">
                  <a16:creationId xmlns:a16="http://schemas.microsoft.com/office/drawing/2014/main" id="{506CA7BD-E860-43B4-9075-EFC430CC3348}"/>
                </a:ext>
              </a:extLst>
            </p:cNvPr>
            <p:cNvSpPr>
              <a:spLocks noChangeArrowheads="1"/>
            </p:cNvSpPr>
            <p:nvPr/>
          </p:nvSpPr>
          <p:spPr bwMode="auto">
            <a:xfrm>
              <a:off x="3280004" y="3756492"/>
              <a:ext cx="2776996" cy="511627"/>
            </a:xfrm>
            <a:prstGeom prst="rect">
              <a:avLst/>
            </a:prstGeom>
            <a:gradFill flip="none" rotWithShape="1">
              <a:gsLst>
                <a:gs pos="0">
                  <a:schemeClr val="bg1">
                    <a:lumMod val="85000"/>
                    <a:shade val="30000"/>
                    <a:satMod val="115000"/>
                  </a:schemeClr>
                </a:gs>
                <a:gs pos="50000">
                  <a:schemeClr val="bg1">
                    <a:lumMod val="85000"/>
                    <a:shade val="67500"/>
                    <a:satMod val="115000"/>
                  </a:schemeClr>
                </a:gs>
                <a:gs pos="100000">
                  <a:schemeClr val="bg1">
                    <a:lumMod val="85000"/>
                    <a:shade val="100000"/>
                    <a:satMod val="115000"/>
                  </a:schemeClr>
                </a:gs>
              </a:gsLst>
              <a:lin ang="2700000" scaled="1"/>
              <a:tileRect/>
            </a:gradFill>
            <a:ln w="14400">
              <a:solidFill>
                <a:schemeClr val="tx1"/>
              </a:solidFill>
              <a:miter lim="800000"/>
              <a:headEnd/>
              <a:tailEnd/>
            </a:ln>
            <a:effectLst>
              <a:outerShdw blurRad="50800" dist="38100" dir="2700000" algn="tl" rotWithShape="0">
                <a:prstClr val="black">
                  <a:alpha val="40000"/>
                </a:prstClr>
              </a:outerShdw>
            </a:effectLst>
          </p:spPr>
          <p:txBody>
            <a:bodyPr wrap="none" anchor="ctr"/>
            <a:lstStyle/>
            <a:p>
              <a:pPr algn="ctr">
                <a:buClr>
                  <a:srgbClr val="000000"/>
                </a:buClr>
                <a:buSzPct val="100000"/>
                <a:buFont typeface="AvantGarde Bk BT" pitchFamily="34" charset="0"/>
                <a:buNone/>
              </a:pPr>
              <a:endParaRPr lang="nl-NL" sz="1800">
                <a:solidFill>
                  <a:schemeClr val="accent6"/>
                </a:solidFill>
                <a:latin typeface="Century Gothic" panose="020B0502020202020204" pitchFamily="34" charset="0"/>
              </a:endParaRPr>
            </a:p>
          </p:txBody>
        </p:sp>
        <p:sp>
          <p:nvSpPr>
            <p:cNvPr id="13" name="Rectangle 24">
              <a:extLst>
                <a:ext uri="{FF2B5EF4-FFF2-40B4-BE49-F238E27FC236}">
                  <a16:creationId xmlns:a16="http://schemas.microsoft.com/office/drawing/2014/main" id="{36483659-BC6B-41EF-B351-14F27994F242}"/>
                </a:ext>
              </a:extLst>
            </p:cNvPr>
            <p:cNvSpPr>
              <a:spLocks noChangeArrowheads="1"/>
            </p:cNvSpPr>
            <p:nvPr/>
          </p:nvSpPr>
          <p:spPr bwMode="auto">
            <a:xfrm>
              <a:off x="3280004" y="4565301"/>
              <a:ext cx="2776996" cy="512818"/>
            </a:xfrm>
            <a:prstGeom prst="rect">
              <a:avLst/>
            </a:prstGeom>
            <a:gradFill flip="none" rotWithShape="1">
              <a:gsLst>
                <a:gs pos="0">
                  <a:schemeClr val="bg1">
                    <a:lumMod val="85000"/>
                    <a:shade val="30000"/>
                    <a:satMod val="115000"/>
                  </a:schemeClr>
                </a:gs>
                <a:gs pos="50000">
                  <a:schemeClr val="bg1">
                    <a:lumMod val="85000"/>
                    <a:shade val="67500"/>
                    <a:satMod val="115000"/>
                  </a:schemeClr>
                </a:gs>
                <a:gs pos="100000">
                  <a:schemeClr val="bg1">
                    <a:lumMod val="85000"/>
                    <a:shade val="100000"/>
                    <a:satMod val="115000"/>
                  </a:schemeClr>
                </a:gs>
              </a:gsLst>
              <a:lin ang="2700000" scaled="1"/>
              <a:tileRect/>
            </a:gradFill>
            <a:ln w="14400">
              <a:solidFill>
                <a:schemeClr val="tx1"/>
              </a:solidFill>
              <a:miter lim="800000"/>
              <a:headEnd/>
              <a:tailEnd/>
            </a:ln>
            <a:effectLst>
              <a:outerShdw blurRad="50800" dist="38100" dir="2700000" algn="tl" rotWithShape="0">
                <a:prstClr val="black">
                  <a:alpha val="40000"/>
                </a:prstClr>
              </a:outerShdw>
            </a:effectLst>
          </p:spPr>
          <p:txBody>
            <a:bodyPr wrap="none" anchor="ctr"/>
            <a:lstStyle/>
            <a:p>
              <a:pPr algn="ctr">
                <a:buClr>
                  <a:srgbClr val="000000"/>
                </a:buClr>
                <a:buSzPct val="100000"/>
                <a:buFont typeface="AvantGarde Bk BT" pitchFamily="34" charset="0"/>
                <a:buNone/>
              </a:pPr>
              <a:endParaRPr lang="nl-NL" sz="1800">
                <a:solidFill>
                  <a:schemeClr val="accent6"/>
                </a:solidFill>
                <a:latin typeface="Century Gothic" panose="020B0502020202020204" pitchFamily="34" charset="0"/>
              </a:endParaRPr>
            </a:p>
          </p:txBody>
        </p:sp>
        <p:sp>
          <p:nvSpPr>
            <p:cNvPr id="14" name="Rectangle 25">
              <a:extLst>
                <a:ext uri="{FF2B5EF4-FFF2-40B4-BE49-F238E27FC236}">
                  <a16:creationId xmlns:a16="http://schemas.microsoft.com/office/drawing/2014/main" id="{B0513068-88C5-4C4E-8130-6EF3B0719B6A}"/>
                </a:ext>
              </a:extLst>
            </p:cNvPr>
            <p:cNvSpPr>
              <a:spLocks noChangeArrowheads="1"/>
            </p:cNvSpPr>
            <p:nvPr/>
          </p:nvSpPr>
          <p:spPr bwMode="auto">
            <a:xfrm>
              <a:off x="3280004" y="5357831"/>
              <a:ext cx="2776996" cy="530288"/>
            </a:xfrm>
            <a:prstGeom prst="rect">
              <a:avLst/>
            </a:prstGeom>
            <a:solidFill>
              <a:schemeClr val="bg1">
                <a:lumMod val="85000"/>
              </a:schemeClr>
            </a:solidFill>
            <a:ln w="14400">
              <a:solidFill>
                <a:schemeClr val="tx1"/>
              </a:solidFill>
              <a:miter lim="800000"/>
              <a:headEnd/>
              <a:tailEnd/>
            </a:ln>
            <a:effectLst>
              <a:outerShdw blurRad="50800" dist="38100" dir="2700000" algn="tl" rotWithShape="0">
                <a:prstClr val="black">
                  <a:alpha val="40000"/>
                </a:prstClr>
              </a:outerShdw>
            </a:effectLst>
          </p:spPr>
          <p:txBody>
            <a:bodyPr wrap="none" anchor="ctr"/>
            <a:lstStyle/>
            <a:p>
              <a:pPr algn="ctr">
                <a:buClr>
                  <a:srgbClr val="000000"/>
                </a:buClr>
                <a:buSzPct val="100000"/>
                <a:buFont typeface="AvantGarde Bk BT" pitchFamily="34" charset="0"/>
                <a:buNone/>
              </a:pPr>
              <a:endParaRPr lang="nl-NL" sz="1800">
                <a:solidFill>
                  <a:schemeClr val="accent6"/>
                </a:solidFill>
                <a:latin typeface="Century Gothic" panose="020B0502020202020204" pitchFamily="34" charset="0"/>
              </a:endParaRPr>
            </a:p>
          </p:txBody>
        </p:sp>
        <p:sp>
          <p:nvSpPr>
            <p:cNvPr id="15" name="Rectangle 26">
              <a:extLst>
                <a:ext uri="{FF2B5EF4-FFF2-40B4-BE49-F238E27FC236}">
                  <a16:creationId xmlns:a16="http://schemas.microsoft.com/office/drawing/2014/main" id="{DE2E8DC4-35B4-420E-B2E7-EFA36FB0F084}"/>
                </a:ext>
              </a:extLst>
            </p:cNvPr>
            <p:cNvSpPr>
              <a:spLocks noChangeArrowheads="1"/>
            </p:cNvSpPr>
            <p:nvPr/>
          </p:nvSpPr>
          <p:spPr bwMode="auto">
            <a:xfrm>
              <a:off x="3395495" y="2216536"/>
              <a:ext cx="2526506" cy="380979"/>
            </a:xfrm>
            <a:prstGeom prst="rect">
              <a:avLst/>
            </a:prstGeom>
            <a:noFill/>
            <a:ln w="9525">
              <a:noFill/>
              <a:round/>
              <a:headEnd/>
              <a:tailEnd/>
            </a:ln>
          </p:spPr>
          <p:txBody>
            <a:bodyPr lIns="0" tIns="0" rIns="0" bIns="0">
              <a:spAutoFit/>
            </a:bodyPr>
            <a:lstStyle/>
            <a:p>
              <a:pPr algn="ctr">
                <a:buClr>
                  <a:srgbClr val="FFFFFF"/>
                </a:buClr>
                <a:buSzPct val="10000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400" dirty="0" err="1">
                  <a:solidFill>
                    <a:schemeClr val="accent6"/>
                  </a:solidFill>
                  <a:latin typeface="Century Gothic" panose="020B0502020202020204" pitchFamily="34" charset="0"/>
                </a:rPr>
                <a:t>Producten</a:t>
              </a:r>
              <a:r>
                <a:rPr lang="en-GB" sz="1400" dirty="0">
                  <a:solidFill>
                    <a:schemeClr val="accent6"/>
                  </a:solidFill>
                  <a:latin typeface="Century Gothic" panose="020B0502020202020204" pitchFamily="34" charset="0"/>
                </a:rPr>
                <a:t> </a:t>
              </a:r>
              <a:r>
                <a:rPr lang="en-GB" sz="1400" dirty="0" err="1">
                  <a:solidFill>
                    <a:schemeClr val="accent6"/>
                  </a:solidFill>
                  <a:latin typeface="Century Gothic" panose="020B0502020202020204" pitchFamily="34" charset="0"/>
                </a:rPr>
                <a:t>definiëren</a:t>
              </a:r>
              <a:r>
                <a:rPr lang="en-GB" sz="1400" dirty="0">
                  <a:solidFill>
                    <a:schemeClr val="accent6"/>
                  </a:solidFill>
                  <a:latin typeface="Century Gothic" panose="020B0502020202020204" pitchFamily="34" charset="0"/>
                </a:rPr>
                <a:t> </a:t>
              </a:r>
              <a:r>
                <a:rPr lang="en-GB" sz="1400" dirty="0" err="1">
                  <a:solidFill>
                    <a:schemeClr val="accent6"/>
                  </a:solidFill>
                  <a:latin typeface="Century Gothic" panose="020B0502020202020204" pitchFamily="34" charset="0"/>
                </a:rPr>
                <a:t>en</a:t>
              </a:r>
              <a:r>
                <a:rPr lang="en-GB" sz="1400" dirty="0">
                  <a:solidFill>
                    <a:schemeClr val="accent6"/>
                  </a:solidFill>
                  <a:latin typeface="Century Gothic" panose="020B0502020202020204" pitchFamily="34" charset="0"/>
                </a:rPr>
                <a:t> </a:t>
              </a:r>
              <a:r>
                <a:rPr lang="en-GB" sz="1400" dirty="0" err="1">
                  <a:solidFill>
                    <a:schemeClr val="accent6"/>
                  </a:solidFill>
                  <a:latin typeface="Century Gothic" panose="020B0502020202020204" pitchFamily="34" charset="0"/>
                </a:rPr>
                <a:t>analyseren</a:t>
              </a:r>
              <a:endParaRPr lang="en-GB" sz="1400" dirty="0">
                <a:solidFill>
                  <a:schemeClr val="accent6"/>
                </a:solidFill>
                <a:latin typeface="Century Gothic" panose="020B0502020202020204" pitchFamily="34" charset="0"/>
              </a:endParaRPr>
            </a:p>
          </p:txBody>
        </p:sp>
        <p:sp>
          <p:nvSpPr>
            <p:cNvPr id="16" name="Rectangle 27">
              <a:extLst>
                <a:ext uri="{FF2B5EF4-FFF2-40B4-BE49-F238E27FC236}">
                  <a16:creationId xmlns:a16="http://schemas.microsoft.com/office/drawing/2014/main" id="{5584DAB5-A788-42A6-B8E9-2653A2AAC4AA}"/>
                </a:ext>
              </a:extLst>
            </p:cNvPr>
            <p:cNvSpPr>
              <a:spLocks noChangeArrowheads="1"/>
            </p:cNvSpPr>
            <p:nvPr/>
          </p:nvSpPr>
          <p:spPr bwMode="auto">
            <a:xfrm>
              <a:off x="3357001" y="3022899"/>
              <a:ext cx="2578894" cy="380979"/>
            </a:xfrm>
            <a:prstGeom prst="rect">
              <a:avLst/>
            </a:prstGeom>
            <a:noFill/>
            <a:ln w="9525">
              <a:noFill/>
              <a:round/>
              <a:headEnd/>
              <a:tailEnd/>
            </a:ln>
          </p:spPr>
          <p:txBody>
            <a:bodyPr lIns="0" tIns="0" rIns="0" bIns="0">
              <a:spAutoFit/>
            </a:bodyPr>
            <a:lstStyle/>
            <a:p>
              <a:pPr algn="ctr">
                <a:buClr>
                  <a:srgbClr val="FFFFFF"/>
                </a:buClr>
                <a:buSzPct val="10000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400" dirty="0" err="1">
                  <a:solidFill>
                    <a:schemeClr val="accent6"/>
                  </a:solidFill>
                  <a:latin typeface="Century Gothic" panose="020B0502020202020204" pitchFamily="34" charset="0"/>
                </a:rPr>
                <a:t>Activiteiten</a:t>
              </a:r>
              <a:r>
                <a:rPr lang="en-GB" sz="1400" dirty="0">
                  <a:solidFill>
                    <a:schemeClr val="accent6"/>
                  </a:solidFill>
                  <a:latin typeface="Century Gothic" panose="020B0502020202020204" pitchFamily="34" charset="0"/>
                </a:rPr>
                <a:t> </a:t>
              </a:r>
              <a:r>
                <a:rPr lang="en-GB" sz="1400" dirty="0" err="1">
                  <a:solidFill>
                    <a:schemeClr val="accent6"/>
                  </a:solidFill>
                  <a:latin typeface="Century Gothic" panose="020B0502020202020204" pitchFamily="34" charset="0"/>
                </a:rPr>
                <a:t>en</a:t>
              </a:r>
              <a:r>
                <a:rPr lang="en-GB" sz="1400" dirty="0">
                  <a:solidFill>
                    <a:schemeClr val="accent6"/>
                  </a:solidFill>
                  <a:latin typeface="Century Gothic" panose="020B0502020202020204" pitchFamily="34" charset="0"/>
                </a:rPr>
                <a:t> </a:t>
              </a:r>
              <a:r>
                <a:rPr lang="en-GB" sz="1400" dirty="0" err="1">
                  <a:solidFill>
                    <a:schemeClr val="accent6"/>
                  </a:solidFill>
                  <a:latin typeface="Century Gothic" panose="020B0502020202020204" pitchFamily="34" charset="0"/>
                </a:rPr>
                <a:t>afhankelijkheden</a:t>
              </a:r>
              <a:r>
                <a:rPr lang="en-GB" sz="1400" dirty="0">
                  <a:solidFill>
                    <a:schemeClr val="accent6"/>
                  </a:solidFill>
                  <a:latin typeface="Century Gothic" panose="020B0502020202020204" pitchFamily="34" charset="0"/>
                </a:rPr>
                <a:t> </a:t>
              </a:r>
              <a:r>
                <a:rPr lang="en-GB" sz="1400" dirty="0" err="1">
                  <a:solidFill>
                    <a:schemeClr val="accent6"/>
                  </a:solidFill>
                  <a:latin typeface="Century Gothic" panose="020B0502020202020204" pitchFamily="34" charset="0"/>
                </a:rPr>
                <a:t>identificeren</a:t>
              </a:r>
              <a:endParaRPr lang="en-GB" sz="1400" dirty="0">
                <a:solidFill>
                  <a:schemeClr val="accent6"/>
                </a:solidFill>
                <a:latin typeface="Century Gothic" panose="020B0502020202020204" pitchFamily="34" charset="0"/>
              </a:endParaRPr>
            </a:p>
          </p:txBody>
        </p:sp>
        <p:sp>
          <p:nvSpPr>
            <p:cNvPr id="17" name="Rectangle 28">
              <a:extLst>
                <a:ext uri="{FF2B5EF4-FFF2-40B4-BE49-F238E27FC236}">
                  <a16:creationId xmlns:a16="http://schemas.microsoft.com/office/drawing/2014/main" id="{040DA84D-CF89-4861-8360-9FA8D7ACDCC3}"/>
                </a:ext>
              </a:extLst>
            </p:cNvPr>
            <p:cNvSpPr>
              <a:spLocks noChangeArrowheads="1"/>
            </p:cNvSpPr>
            <p:nvPr/>
          </p:nvSpPr>
          <p:spPr bwMode="auto">
            <a:xfrm>
              <a:off x="3762001" y="3912380"/>
              <a:ext cx="1785562" cy="190490"/>
            </a:xfrm>
            <a:prstGeom prst="rect">
              <a:avLst/>
            </a:prstGeom>
            <a:noFill/>
            <a:ln w="9525">
              <a:noFill/>
              <a:round/>
              <a:headEnd/>
              <a:tailEnd/>
            </a:ln>
          </p:spPr>
          <p:txBody>
            <a:bodyPr wrap="square" lIns="0" tIns="0" rIns="0" bIns="0">
              <a:spAutoFit/>
            </a:bodyPr>
            <a:lstStyle/>
            <a:p>
              <a:pPr algn="ctr">
                <a:buClr>
                  <a:srgbClr val="FFFFFF"/>
                </a:buClr>
                <a:buSzPct val="10000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400" dirty="0" err="1">
                  <a:solidFill>
                    <a:schemeClr val="accent6"/>
                  </a:solidFill>
                  <a:latin typeface="Century Gothic" panose="020B0502020202020204" pitchFamily="34" charset="0"/>
                </a:rPr>
                <a:t>Schattingen</a:t>
              </a:r>
              <a:r>
                <a:rPr lang="en-GB" sz="1400" dirty="0">
                  <a:solidFill>
                    <a:schemeClr val="accent6"/>
                  </a:solidFill>
                  <a:latin typeface="Century Gothic" panose="020B0502020202020204" pitchFamily="34" charset="0"/>
                </a:rPr>
                <a:t> </a:t>
              </a:r>
              <a:r>
                <a:rPr lang="en-GB" sz="1400" dirty="0" err="1">
                  <a:solidFill>
                    <a:schemeClr val="accent6"/>
                  </a:solidFill>
                  <a:latin typeface="Century Gothic" panose="020B0502020202020204" pitchFamily="34" charset="0"/>
                </a:rPr>
                <a:t>maken</a:t>
              </a:r>
              <a:endParaRPr lang="en-GB" sz="1400" dirty="0">
                <a:solidFill>
                  <a:schemeClr val="accent6"/>
                </a:solidFill>
                <a:latin typeface="Century Gothic" panose="020B0502020202020204" pitchFamily="34" charset="0"/>
              </a:endParaRPr>
            </a:p>
          </p:txBody>
        </p:sp>
        <p:sp>
          <p:nvSpPr>
            <p:cNvPr id="18" name="Rectangle 29">
              <a:extLst>
                <a:ext uri="{FF2B5EF4-FFF2-40B4-BE49-F238E27FC236}">
                  <a16:creationId xmlns:a16="http://schemas.microsoft.com/office/drawing/2014/main" id="{73787DB7-721F-4B54-941A-40B8498F9461}"/>
                </a:ext>
              </a:extLst>
            </p:cNvPr>
            <p:cNvSpPr>
              <a:spLocks noChangeArrowheads="1"/>
            </p:cNvSpPr>
            <p:nvPr/>
          </p:nvSpPr>
          <p:spPr bwMode="auto">
            <a:xfrm>
              <a:off x="3394304" y="4722380"/>
              <a:ext cx="2527697" cy="190490"/>
            </a:xfrm>
            <a:prstGeom prst="rect">
              <a:avLst/>
            </a:prstGeom>
            <a:noFill/>
            <a:ln w="9525">
              <a:noFill/>
              <a:round/>
              <a:headEnd/>
              <a:tailEnd/>
            </a:ln>
          </p:spPr>
          <p:txBody>
            <a:bodyPr lIns="0" tIns="0" rIns="0" bIns="0">
              <a:spAutoFit/>
            </a:bodyPr>
            <a:lstStyle/>
            <a:p>
              <a:pPr algn="ctr">
                <a:buClr>
                  <a:srgbClr val="FFFFFF"/>
                </a:buClr>
                <a:buSzPct val="10000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400" dirty="0" err="1">
                  <a:solidFill>
                    <a:schemeClr val="accent6"/>
                  </a:solidFill>
                  <a:latin typeface="Century Gothic" panose="020B0502020202020204" pitchFamily="34" charset="0"/>
                </a:rPr>
                <a:t>Tijdschema</a:t>
              </a:r>
              <a:r>
                <a:rPr lang="en-GB" sz="1400" dirty="0">
                  <a:solidFill>
                    <a:schemeClr val="accent6"/>
                  </a:solidFill>
                  <a:latin typeface="Century Gothic" panose="020B0502020202020204" pitchFamily="34" charset="0"/>
                </a:rPr>
                <a:t> </a:t>
              </a:r>
              <a:r>
                <a:rPr lang="en-GB" sz="1400" dirty="0" err="1">
                  <a:solidFill>
                    <a:schemeClr val="accent6"/>
                  </a:solidFill>
                  <a:latin typeface="Century Gothic" panose="020B0502020202020204" pitchFamily="34" charset="0"/>
                </a:rPr>
                <a:t>maken</a:t>
              </a:r>
              <a:endParaRPr lang="en-GB" sz="1400" dirty="0">
                <a:solidFill>
                  <a:schemeClr val="accent6"/>
                </a:solidFill>
                <a:latin typeface="Century Gothic" panose="020B0502020202020204" pitchFamily="34" charset="0"/>
              </a:endParaRPr>
            </a:p>
          </p:txBody>
        </p:sp>
        <p:sp>
          <p:nvSpPr>
            <p:cNvPr id="19" name="Rectangle 30">
              <a:extLst>
                <a:ext uri="{FF2B5EF4-FFF2-40B4-BE49-F238E27FC236}">
                  <a16:creationId xmlns:a16="http://schemas.microsoft.com/office/drawing/2014/main" id="{DE39FEE2-01E6-467E-835A-8C442798DD0A}"/>
                </a:ext>
              </a:extLst>
            </p:cNvPr>
            <p:cNvSpPr>
              <a:spLocks noChangeArrowheads="1"/>
            </p:cNvSpPr>
            <p:nvPr/>
          </p:nvSpPr>
          <p:spPr bwMode="auto">
            <a:xfrm>
              <a:off x="3357001" y="5483119"/>
              <a:ext cx="2578894" cy="190490"/>
            </a:xfrm>
            <a:prstGeom prst="rect">
              <a:avLst/>
            </a:prstGeom>
            <a:noFill/>
            <a:ln w="9525">
              <a:noFill/>
              <a:round/>
              <a:headEnd/>
              <a:tailEnd/>
            </a:ln>
          </p:spPr>
          <p:txBody>
            <a:bodyPr lIns="0" tIns="0" rIns="0" bIns="0">
              <a:spAutoFit/>
            </a:bodyPr>
            <a:lstStyle/>
            <a:p>
              <a:pPr algn="ctr">
                <a:buClr>
                  <a:srgbClr val="FFFFFF"/>
                </a:buClr>
                <a:buSzPct val="10000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400" dirty="0">
                  <a:solidFill>
                    <a:schemeClr val="accent6"/>
                  </a:solidFill>
                  <a:latin typeface="Century Gothic" panose="020B0502020202020204" pitchFamily="34" charset="0"/>
                </a:rPr>
                <a:t>Het plan </a:t>
              </a:r>
              <a:r>
                <a:rPr lang="en-GB" sz="1400" dirty="0" err="1">
                  <a:solidFill>
                    <a:schemeClr val="accent6"/>
                  </a:solidFill>
                  <a:latin typeface="Century Gothic" panose="020B0502020202020204" pitchFamily="34" charset="0"/>
                </a:rPr>
                <a:t>documenteren</a:t>
              </a:r>
              <a:endParaRPr lang="en-GB" sz="1400" dirty="0">
                <a:solidFill>
                  <a:schemeClr val="accent6"/>
                </a:solidFill>
                <a:latin typeface="Century Gothic" panose="020B0502020202020204" pitchFamily="34" charset="0"/>
              </a:endParaRPr>
            </a:p>
          </p:txBody>
        </p:sp>
        <p:sp>
          <p:nvSpPr>
            <p:cNvPr id="20" name="Rectangle 31">
              <a:extLst>
                <a:ext uri="{FF2B5EF4-FFF2-40B4-BE49-F238E27FC236}">
                  <a16:creationId xmlns:a16="http://schemas.microsoft.com/office/drawing/2014/main" id="{0EACE2A5-D1D9-4FAF-8CED-D65B13D198A8}"/>
                </a:ext>
              </a:extLst>
            </p:cNvPr>
            <p:cNvSpPr>
              <a:spLocks noChangeArrowheads="1"/>
            </p:cNvSpPr>
            <p:nvPr/>
          </p:nvSpPr>
          <p:spPr bwMode="auto">
            <a:xfrm>
              <a:off x="3394304" y="1443225"/>
              <a:ext cx="2527696" cy="190490"/>
            </a:xfrm>
            <a:prstGeom prst="rect">
              <a:avLst/>
            </a:prstGeom>
            <a:noFill/>
            <a:ln w="9525">
              <a:noFill/>
              <a:round/>
              <a:headEnd/>
              <a:tailEnd/>
            </a:ln>
          </p:spPr>
          <p:txBody>
            <a:bodyPr lIns="0" tIns="0" rIns="0" bIns="0">
              <a:spAutoFit/>
            </a:bodyPr>
            <a:lstStyle/>
            <a:p>
              <a:pPr algn="ctr">
                <a:buClr>
                  <a:srgbClr val="FFFFFF"/>
                </a:buClr>
                <a:buSzPct val="10000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400" dirty="0">
                  <a:solidFill>
                    <a:schemeClr val="accent6"/>
                  </a:solidFill>
                  <a:latin typeface="Century Gothic" panose="020B0502020202020204" pitchFamily="34" charset="0"/>
                </a:rPr>
                <a:t>Plan </a:t>
              </a:r>
              <a:r>
                <a:rPr lang="en-GB" sz="1400" dirty="0" err="1">
                  <a:solidFill>
                    <a:schemeClr val="accent6"/>
                  </a:solidFill>
                  <a:latin typeface="Century Gothic" panose="020B0502020202020204" pitchFamily="34" charset="0"/>
                </a:rPr>
                <a:t>ontwerpen</a:t>
              </a:r>
              <a:endParaRPr lang="en-GB" sz="1400" dirty="0">
                <a:solidFill>
                  <a:schemeClr val="accent6"/>
                </a:solidFill>
                <a:latin typeface="Century Gothic" panose="020B0502020202020204" pitchFamily="34" charset="0"/>
              </a:endParaRPr>
            </a:p>
          </p:txBody>
        </p:sp>
        <p:cxnSp>
          <p:nvCxnSpPr>
            <p:cNvPr id="21" name="Rechte verbindingslijn met pijl 20">
              <a:extLst>
                <a:ext uri="{FF2B5EF4-FFF2-40B4-BE49-F238E27FC236}">
                  <a16:creationId xmlns:a16="http://schemas.microsoft.com/office/drawing/2014/main" id="{2B937428-AB5E-4721-A90B-0E4F6E7A74FD}"/>
                </a:ext>
              </a:extLst>
            </p:cNvPr>
            <p:cNvCxnSpPr>
              <a:cxnSpLocks/>
            </p:cNvCxnSpPr>
            <p:nvPr/>
          </p:nvCxnSpPr>
          <p:spPr>
            <a:xfrm>
              <a:off x="2682001" y="2378119"/>
              <a:ext cx="551260"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Rechte verbindingslijn met pijl 21">
              <a:extLst>
                <a:ext uri="{FF2B5EF4-FFF2-40B4-BE49-F238E27FC236}">
                  <a16:creationId xmlns:a16="http://schemas.microsoft.com/office/drawing/2014/main" id="{BD6D27BC-0210-4922-AB21-BC74DF2C8911}"/>
                </a:ext>
              </a:extLst>
            </p:cNvPr>
            <p:cNvCxnSpPr>
              <a:cxnSpLocks/>
            </p:cNvCxnSpPr>
            <p:nvPr/>
          </p:nvCxnSpPr>
          <p:spPr>
            <a:xfrm>
              <a:off x="2682001" y="3188119"/>
              <a:ext cx="551260"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3" name="Rechte verbindingslijn met pijl 22">
              <a:extLst>
                <a:ext uri="{FF2B5EF4-FFF2-40B4-BE49-F238E27FC236}">
                  <a16:creationId xmlns:a16="http://schemas.microsoft.com/office/drawing/2014/main" id="{BA744DEF-588E-4524-BBF1-FFD4C32325F7}"/>
                </a:ext>
              </a:extLst>
            </p:cNvPr>
            <p:cNvCxnSpPr>
              <a:cxnSpLocks/>
            </p:cNvCxnSpPr>
            <p:nvPr/>
          </p:nvCxnSpPr>
          <p:spPr>
            <a:xfrm>
              <a:off x="2682001" y="3998119"/>
              <a:ext cx="551260"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4" name="Rechte verbindingslijn met pijl 23">
              <a:extLst>
                <a:ext uri="{FF2B5EF4-FFF2-40B4-BE49-F238E27FC236}">
                  <a16:creationId xmlns:a16="http://schemas.microsoft.com/office/drawing/2014/main" id="{F66C53A0-6915-4949-8544-836209E8526B}"/>
                </a:ext>
              </a:extLst>
            </p:cNvPr>
            <p:cNvCxnSpPr>
              <a:cxnSpLocks/>
            </p:cNvCxnSpPr>
            <p:nvPr/>
          </p:nvCxnSpPr>
          <p:spPr>
            <a:xfrm>
              <a:off x="2682001" y="4808119"/>
              <a:ext cx="551260"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5" name="Rechte verbindingslijn met pijl 24">
              <a:extLst>
                <a:ext uri="{FF2B5EF4-FFF2-40B4-BE49-F238E27FC236}">
                  <a16:creationId xmlns:a16="http://schemas.microsoft.com/office/drawing/2014/main" id="{7EA7089A-6473-4982-9E8A-35D8B4CDCBA2}"/>
                </a:ext>
              </a:extLst>
            </p:cNvPr>
            <p:cNvCxnSpPr>
              <a:cxnSpLocks/>
              <a:stCxn id="9" idx="2"/>
              <a:endCxn id="10" idx="0"/>
            </p:cNvCxnSpPr>
            <p:nvPr/>
          </p:nvCxnSpPr>
          <p:spPr>
            <a:xfrm flipH="1">
              <a:off x="4667906" y="1838119"/>
              <a:ext cx="31" cy="270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Rechte verbindingslijn met pijl 25">
              <a:extLst>
                <a:ext uri="{FF2B5EF4-FFF2-40B4-BE49-F238E27FC236}">
                  <a16:creationId xmlns:a16="http://schemas.microsoft.com/office/drawing/2014/main" id="{BABB982B-EE5F-47DA-8EC1-11B4B89B64F3}"/>
                </a:ext>
              </a:extLst>
            </p:cNvPr>
            <p:cNvCxnSpPr>
              <a:cxnSpLocks/>
              <a:stCxn id="10" idx="2"/>
              <a:endCxn id="11" idx="0"/>
            </p:cNvCxnSpPr>
            <p:nvPr/>
          </p:nvCxnSpPr>
          <p:spPr>
            <a:xfrm>
              <a:off x="4667906" y="2648119"/>
              <a:ext cx="596" cy="270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Rechte verbindingslijn met pijl 26">
              <a:extLst>
                <a:ext uri="{FF2B5EF4-FFF2-40B4-BE49-F238E27FC236}">
                  <a16:creationId xmlns:a16="http://schemas.microsoft.com/office/drawing/2014/main" id="{FAAF2194-6350-4622-9AFF-D277F5E9C917}"/>
                </a:ext>
              </a:extLst>
            </p:cNvPr>
            <p:cNvCxnSpPr>
              <a:cxnSpLocks/>
              <a:stCxn id="11" idx="2"/>
              <a:endCxn id="12" idx="0"/>
            </p:cNvCxnSpPr>
            <p:nvPr/>
          </p:nvCxnSpPr>
          <p:spPr>
            <a:xfrm>
              <a:off x="4668503" y="3444033"/>
              <a:ext cx="0" cy="31245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Rechte verbindingslijn met pijl 27">
              <a:extLst>
                <a:ext uri="{FF2B5EF4-FFF2-40B4-BE49-F238E27FC236}">
                  <a16:creationId xmlns:a16="http://schemas.microsoft.com/office/drawing/2014/main" id="{9DE62170-150C-4887-9880-80295EBFA885}"/>
                </a:ext>
              </a:extLst>
            </p:cNvPr>
            <p:cNvCxnSpPr>
              <a:cxnSpLocks/>
              <a:stCxn id="12" idx="2"/>
              <a:endCxn id="13" idx="0"/>
            </p:cNvCxnSpPr>
            <p:nvPr/>
          </p:nvCxnSpPr>
          <p:spPr>
            <a:xfrm>
              <a:off x="4668503" y="4268119"/>
              <a:ext cx="0" cy="2971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Rechte verbindingslijn met pijl 28">
              <a:extLst>
                <a:ext uri="{FF2B5EF4-FFF2-40B4-BE49-F238E27FC236}">
                  <a16:creationId xmlns:a16="http://schemas.microsoft.com/office/drawing/2014/main" id="{A398AC19-B3E7-456F-A017-3F5A124FED16}"/>
                </a:ext>
              </a:extLst>
            </p:cNvPr>
            <p:cNvCxnSpPr>
              <a:cxnSpLocks/>
              <a:stCxn id="13" idx="2"/>
              <a:endCxn id="14" idx="0"/>
            </p:cNvCxnSpPr>
            <p:nvPr/>
          </p:nvCxnSpPr>
          <p:spPr>
            <a:xfrm>
              <a:off x="4668503" y="5078119"/>
              <a:ext cx="0" cy="2797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2" name="Ovaal 1">
            <a:extLst>
              <a:ext uri="{FF2B5EF4-FFF2-40B4-BE49-F238E27FC236}">
                <a16:creationId xmlns:a16="http://schemas.microsoft.com/office/drawing/2014/main" id="{66699F39-2D1D-458E-88E2-C124A5D10F0E}"/>
              </a:ext>
            </a:extLst>
          </p:cNvPr>
          <p:cNvSpPr/>
          <p:nvPr/>
        </p:nvSpPr>
        <p:spPr bwMode="auto">
          <a:xfrm>
            <a:off x="156126" y="3767214"/>
            <a:ext cx="5820932" cy="1674582"/>
          </a:xfrm>
          <a:prstGeom prst="ellipse">
            <a:avLst/>
          </a:prstGeom>
          <a:noFill/>
          <a:ln w="57150" cap="flat" cmpd="sng" algn="ctr">
            <a:solidFill>
              <a:srgbClr val="FF0000"/>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nl-NL" sz="2400" b="0" i="0" u="none" strike="noStrike" cap="none" normalizeH="0" baseline="0">
              <a:ln>
                <a:noFill/>
              </a:ln>
              <a:solidFill>
                <a:schemeClr val="tx1"/>
              </a:solidFill>
              <a:effectLst/>
              <a:latin typeface="Times" pitchFamily="-106" charset="0"/>
            </a:endParaRPr>
          </a:p>
        </p:txBody>
      </p:sp>
      <p:sp>
        <p:nvSpPr>
          <p:cNvPr id="3" name="Tekstvak 2">
            <a:extLst>
              <a:ext uri="{FF2B5EF4-FFF2-40B4-BE49-F238E27FC236}">
                <a16:creationId xmlns:a16="http://schemas.microsoft.com/office/drawing/2014/main" id="{1FD051D8-7611-41E3-AD78-9165D725569B}"/>
              </a:ext>
            </a:extLst>
          </p:cNvPr>
          <p:cNvSpPr txBox="1"/>
          <p:nvPr/>
        </p:nvSpPr>
        <p:spPr>
          <a:xfrm>
            <a:off x="6345042" y="1393902"/>
            <a:ext cx="2966226" cy="3416320"/>
          </a:xfrm>
          <a:prstGeom prst="rect">
            <a:avLst/>
          </a:prstGeom>
          <a:noFill/>
        </p:spPr>
        <p:txBody>
          <a:bodyPr wrap="square" rtlCol="0">
            <a:spAutoFit/>
          </a:bodyPr>
          <a:lstStyle/>
          <a:p>
            <a:pPr marL="357188" indent="-357188" algn="l"/>
            <a:r>
              <a:rPr lang="nl-NL" sz="1800" dirty="0">
                <a:latin typeface="Century Gothic" panose="020B0502020202020204" pitchFamily="34" charset="0"/>
              </a:rPr>
              <a:t>Vragen als:</a:t>
            </a:r>
          </a:p>
          <a:p>
            <a:pPr marL="357188" indent="-357188" algn="l"/>
            <a:endParaRPr lang="nl-NL" sz="1800" dirty="0">
              <a:latin typeface="Century Gothic" panose="020B0502020202020204" pitchFamily="34" charset="0"/>
            </a:endParaRPr>
          </a:p>
          <a:p>
            <a:pPr marL="357188" indent="-357188" algn="l">
              <a:buFont typeface="Arial" panose="020B0604020202020204" pitchFamily="34" charset="0"/>
              <a:buChar char="•"/>
            </a:pPr>
            <a:r>
              <a:rPr lang="nl-NL" sz="1800" dirty="0">
                <a:latin typeface="Century Gothic" panose="020B0502020202020204" pitchFamily="34" charset="0"/>
              </a:rPr>
              <a:t>Wat kost een nieuw kantoor, of</a:t>
            </a:r>
          </a:p>
          <a:p>
            <a:pPr marL="357188" indent="-357188" algn="l">
              <a:buFont typeface="Arial" panose="020B0604020202020204" pitchFamily="34" charset="0"/>
              <a:buChar char="•"/>
            </a:pPr>
            <a:r>
              <a:rPr lang="nl-NL" sz="1800" dirty="0">
                <a:latin typeface="Century Gothic" panose="020B0502020202020204" pitchFamily="34" charset="0"/>
              </a:rPr>
              <a:t>Wat kost een nieuwe CRM applicatie, of</a:t>
            </a:r>
          </a:p>
          <a:p>
            <a:pPr marL="357188" indent="-357188" algn="l">
              <a:buFont typeface="Arial" panose="020B0604020202020204" pitchFamily="34" charset="0"/>
              <a:buChar char="•"/>
            </a:pPr>
            <a:r>
              <a:rPr lang="nl-NL" sz="1800" dirty="0">
                <a:latin typeface="Century Gothic" panose="020B0502020202020204" pitchFamily="34" charset="0"/>
              </a:rPr>
              <a:t>Wat kost de verbreding van de A2</a:t>
            </a:r>
          </a:p>
          <a:p>
            <a:pPr marL="357188" indent="-357188" algn="l"/>
            <a:endParaRPr lang="nl-NL" sz="1800" dirty="0">
              <a:latin typeface="Century Gothic" panose="020B0502020202020204" pitchFamily="34" charset="0"/>
            </a:endParaRPr>
          </a:p>
          <a:p>
            <a:pPr algn="l"/>
            <a:r>
              <a:rPr lang="nl-NL" sz="1800" dirty="0">
                <a:latin typeface="Century Gothic" panose="020B0502020202020204" pitchFamily="34" charset="0"/>
              </a:rPr>
              <a:t>Zijn door niemand te beantwoorden</a:t>
            </a:r>
          </a:p>
        </p:txBody>
      </p:sp>
    </p:spTree>
    <p:extLst>
      <p:ext uri="{BB962C8B-B14F-4D97-AF65-F5344CB8AC3E}">
        <p14:creationId xmlns:p14="http://schemas.microsoft.com/office/powerpoint/2010/main" val="235657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7793CD31-A8D6-48E0-89AD-D060B9988341}"/>
              </a:ext>
            </a:extLst>
          </p:cNvPr>
          <p:cNvSpPr>
            <a:spLocks noGrp="1"/>
          </p:cNvSpPr>
          <p:nvPr>
            <p:ph type="title"/>
          </p:nvPr>
        </p:nvSpPr>
        <p:spPr/>
        <p:txBody>
          <a:bodyPr/>
          <a:lstStyle/>
          <a:p>
            <a:r>
              <a:rPr lang="nl-NL" sz="3600" dirty="0">
                <a:solidFill>
                  <a:schemeClr val="tx1"/>
                </a:solidFill>
              </a:rPr>
              <a:t>Schattingsmethoden?</a:t>
            </a:r>
          </a:p>
        </p:txBody>
      </p:sp>
      <p:sp>
        <p:nvSpPr>
          <p:cNvPr id="6" name="Text Box 2">
            <a:extLst>
              <a:ext uri="{FF2B5EF4-FFF2-40B4-BE49-F238E27FC236}">
                <a16:creationId xmlns:a16="http://schemas.microsoft.com/office/drawing/2014/main" id="{EEC708CA-4FC0-4E29-97D0-5A8BB0252FC5}"/>
              </a:ext>
            </a:extLst>
          </p:cNvPr>
          <p:cNvSpPr txBox="1">
            <a:spLocks noGrp="1" noChangeArrowheads="1"/>
          </p:cNvSpPr>
          <p:nvPr>
            <p:ph idx="1"/>
          </p:nvPr>
        </p:nvSpPr>
        <p:spPr bwMode="auto">
          <a:xfrm>
            <a:off x="681038" y="1389658"/>
            <a:ext cx="8543925" cy="4719042"/>
          </a:xfrm>
          <a:prstGeom prst="rect">
            <a:avLst/>
          </a:prstGeom>
          <a:noFill/>
          <a:ln w="9525">
            <a:noFill/>
            <a:round/>
            <a:headEnd/>
            <a:tailEnd/>
          </a:ln>
        </p:spPr>
        <p:txBody>
          <a:bodyPr/>
          <a:lstStyle>
            <a:defPPr>
              <a:defRPr lang="en-GB"/>
            </a:defPPr>
            <a:lvl1pPr marL="342900" indent="-342900">
              <a:spcBef>
                <a:spcPts val="500"/>
              </a:spcBef>
              <a:buClr>
                <a:schemeClr val="accent1"/>
              </a:buClr>
              <a:buSzPct val="110000"/>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defRPr sz="2000" b="1">
                <a:solidFill>
                  <a:schemeClr val="accent2"/>
                </a:solidFill>
                <a:latin typeface="Trebuchet MS" panose="020B0603020202020204" pitchFamily="34" charset="0"/>
              </a:defRPr>
            </a:lvl1pPr>
            <a:lvl2pPr marL="742950" lvl="1" indent="-285750">
              <a:spcBef>
                <a:spcPts val="400"/>
              </a:spcBef>
              <a:buClr>
                <a:schemeClr val="accent1"/>
              </a:buClr>
              <a:buSzPct val="60000"/>
              <a:buFont typeface="Wingdings" panose="05000000000000000000" pitchFamily="2" charset="2"/>
              <a:buChar char="q"/>
              <a:tabLst>
                <a:tab pos="911225" algn="l"/>
                <a:tab pos="1825625" algn="l"/>
                <a:tab pos="2740025" algn="l"/>
                <a:tab pos="3654425" algn="l"/>
                <a:tab pos="4568825" algn="l"/>
                <a:tab pos="5483225" algn="l"/>
                <a:tab pos="6397625" algn="l"/>
                <a:tab pos="7312025" algn="l"/>
                <a:tab pos="8226425" algn="l"/>
                <a:tab pos="9140825" algn="l"/>
                <a:tab pos="10055225" algn="l"/>
              </a:tabLst>
              <a:defRPr sz="1600" b="1">
                <a:solidFill>
                  <a:schemeClr val="accent2"/>
                </a:solidFill>
                <a:latin typeface="Trebuchet MS" panose="020B0603020202020204" pitchFamily="34" charset="0"/>
              </a:defRPr>
            </a:lvl2pPr>
          </a:lstStyle>
          <a:p>
            <a:pPr marL="0" indent="0">
              <a:spcBef>
                <a:spcPts val="0"/>
              </a:spcBef>
              <a:spcAft>
                <a:spcPts val="1800"/>
              </a:spcAft>
              <a:buNone/>
            </a:pPr>
            <a:r>
              <a:rPr lang="nl-NL" sz="2800" b="0" dirty="0">
                <a:solidFill>
                  <a:schemeClr val="tx1"/>
                </a:solidFill>
                <a:latin typeface="Century Gothic" panose="020B0502020202020204" pitchFamily="34" charset="0"/>
              </a:rPr>
              <a:t>Schattingsmethoden (volgens IPMA)</a:t>
            </a:r>
          </a:p>
          <a:p>
            <a:pPr>
              <a:spcBef>
                <a:spcPts val="0"/>
              </a:spcBef>
              <a:spcAft>
                <a:spcPts val="1800"/>
              </a:spcAft>
            </a:pPr>
            <a:r>
              <a:rPr lang="en-GB" sz="2400" b="0" dirty="0">
                <a:solidFill>
                  <a:schemeClr val="tx1"/>
                </a:solidFill>
                <a:latin typeface="Century Gothic" panose="020B0502020202020204" pitchFamily="34" charset="0"/>
              </a:rPr>
              <a:t>Top down </a:t>
            </a:r>
            <a:r>
              <a:rPr lang="en-GB" sz="2400" b="0" dirty="0" err="1">
                <a:solidFill>
                  <a:schemeClr val="tx1"/>
                </a:solidFill>
                <a:latin typeface="Century Gothic" panose="020B0502020202020204" pitchFamily="34" charset="0"/>
              </a:rPr>
              <a:t>bendering</a:t>
            </a:r>
            <a:endParaRPr lang="en-GB" sz="2400" b="0" dirty="0">
              <a:solidFill>
                <a:schemeClr val="tx1"/>
              </a:solidFill>
              <a:latin typeface="Century Gothic" panose="020B0502020202020204" pitchFamily="34" charset="0"/>
            </a:endParaRPr>
          </a:p>
          <a:p>
            <a:pPr>
              <a:spcBef>
                <a:spcPts val="0"/>
              </a:spcBef>
              <a:spcAft>
                <a:spcPts val="1800"/>
              </a:spcAft>
            </a:pPr>
            <a:r>
              <a:rPr lang="en-GB" sz="2400" b="0" dirty="0" err="1">
                <a:solidFill>
                  <a:schemeClr val="tx1"/>
                </a:solidFill>
                <a:latin typeface="Century Gothic" panose="020B0502020202020204" pitchFamily="34" charset="0"/>
              </a:rPr>
              <a:t>Historische</a:t>
            </a:r>
            <a:r>
              <a:rPr lang="en-GB" sz="2400" b="0" dirty="0">
                <a:solidFill>
                  <a:schemeClr val="tx1"/>
                </a:solidFill>
                <a:latin typeface="Century Gothic" panose="020B0502020202020204" pitchFamily="34" charset="0"/>
              </a:rPr>
              <a:t> data of </a:t>
            </a:r>
            <a:r>
              <a:rPr lang="en-GB" sz="2400" b="0" dirty="0" err="1">
                <a:solidFill>
                  <a:schemeClr val="tx1"/>
                </a:solidFill>
                <a:latin typeface="Century Gothic" panose="020B0502020202020204" pitchFamily="34" charset="0"/>
              </a:rPr>
              <a:t>analogieën</a:t>
            </a:r>
            <a:r>
              <a:rPr lang="en-GB" sz="2400" b="0" dirty="0">
                <a:solidFill>
                  <a:schemeClr val="tx1"/>
                </a:solidFill>
                <a:latin typeface="Century Gothic" panose="020B0502020202020204" pitchFamily="34" charset="0"/>
              </a:rPr>
              <a:t>,</a:t>
            </a:r>
          </a:p>
          <a:p>
            <a:pPr>
              <a:spcBef>
                <a:spcPts val="0"/>
              </a:spcBef>
              <a:spcAft>
                <a:spcPts val="1800"/>
              </a:spcAft>
            </a:pPr>
            <a:r>
              <a:rPr lang="en-GB" sz="2400" b="0" dirty="0" err="1">
                <a:solidFill>
                  <a:schemeClr val="tx1"/>
                </a:solidFill>
                <a:latin typeface="Century Gothic" panose="020B0502020202020204" pitchFamily="34" charset="0"/>
              </a:rPr>
              <a:t>Parametrische</a:t>
            </a:r>
            <a:r>
              <a:rPr lang="en-GB" sz="2400" b="0" dirty="0">
                <a:solidFill>
                  <a:schemeClr val="tx1"/>
                </a:solidFill>
                <a:latin typeface="Century Gothic" panose="020B0502020202020204" pitchFamily="34" charset="0"/>
              </a:rPr>
              <a:t> </a:t>
            </a:r>
            <a:r>
              <a:rPr lang="en-GB" sz="2400" b="0" dirty="0" err="1">
                <a:solidFill>
                  <a:schemeClr val="tx1"/>
                </a:solidFill>
                <a:latin typeface="Century Gothic" panose="020B0502020202020204" pitchFamily="34" charset="0"/>
              </a:rPr>
              <a:t>schattingen</a:t>
            </a:r>
            <a:r>
              <a:rPr lang="en-GB" sz="2400" b="0" dirty="0">
                <a:solidFill>
                  <a:schemeClr val="tx1"/>
                </a:solidFill>
                <a:latin typeface="Century Gothic" panose="020B0502020202020204" pitchFamily="34" charset="0"/>
              </a:rPr>
              <a:t>,</a:t>
            </a:r>
          </a:p>
          <a:p>
            <a:pPr>
              <a:spcBef>
                <a:spcPts val="0"/>
              </a:spcBef>
              <a:spcAft>
                <a:spcPts val="1800"/>
              </a:spcAft>
            </a:pPr>
            <a:r>
              <a:rPr lang="en-GB" sz="2400" b="0" dirty="0">
                <a:solidFill>
                  <a:schemeClr val="tx1"/>
                </a:solidFill>
                <a:latin typeface="Century Gothic" panose="020B0502020202020204" pitchFamily="34" charset="0"/>
              </a:rPr>
              <a:t>De Delphi </a:t>
            </a:r>
            <a:r>
              <a:rPr lang="en-GB" sz="2400" b="0" dirty="0" err="1">
                <a:solidFill>
                  <a:schemeClr val="tx1"/>
                </a:solidFill>
                <a:latin typeface="Century Gothic" panose="020B0502020202020204" pitchFamily="34" charset="0"/>
              </a:rPr>
              <a:t>methode</a:t>
            </a:r>
            <a:r>
              <a:rPr lang="en-GB" sz="2400" b="0" dirty="0">
                <a:solidFill>
                  <a:schemeClr val="tx1"/>
                </a:solidFill>
                <a:latin typeface="Century Gothic" panose="020B0502020202020204" pitchFamily="34" charset="0"/>
              </a:rPr>
              <a:t> </a:t>
            </a:r>
            <a:r>
              <a:rPr lang="en-GB" sz="2400" b="0" dirty="0" err="1">
                <a:solidFill>
                  <a:schemeClr val="tx1"/>
                </a:solidFill>
                <a:latin typeface="Century Gothic" panose="020B0502020202020204" pitchFamily="34" charset="0"/>
              </a:rPr>
              <a:t>en</a:t>
            </a:r>
            <a:r>
              <a:rPr lang="en-GB" sz="2400" b="0" dirty="0">
                <a:solidFill>
                  <a:schemeClr val="tx1"/>
                </a:solidFill>
                <a:latin typeface="Century Gothic" panose="020B0502020202020204" pitchFamily="34" charset="0"/>
              </a:rPr>
              <a:t> </a:t>
            </a:r>
            <a:r>
              <a:rPr lang="en-GB" sz="2400" b="0" dirty="0" err="1">
                <a:solidFill>
                  <a:schemeClr val="tx1"/>
                </a:solidFill>
                <a:latin typeface="Century Gothic" panose="020B0502020202020204" pitchFamily="34" charset="0"/>
              </a:rPr>
              <a:t>driepuntsschattingen</a:t>
            </a:r>
            <a:r>
              <a:rPr lang="en-GB" sz="2400" b="0" dirty="0">
                <a:solidFill>
                  <a:schemeClr val="tx1"/>
                </a:solidFill>
                <a:latin typeface="Century Gothic" panose="020B0502020202020204" pitchFamily="34" charset="0"/>
              </a:rPr>
              <a:t>,</a:t>
            </a:r>
          </a:p>
          <a:p>
            <a:pPr>
              <a:spcBef>
                <a:spcPts val="0"/>
              </a:spcBef>
              <a:spcAft>
                <a:spcPts val="1800"/>
              </a:spcAft>
            </a:pPr>
            <a:r>
              <a:rPr lang="en-GB" sz="2400" b="0" dirty="0">
                <a:solidFill>
                  <a:schemeClr val="tx1"/>
                </a:solidFill>
                <a:latin typeface="Century Gothic" panose="020B0502020202020204" pitchFamily="34" charset="0"/>
              </a:rPr>
              <a:t>Planning poker </a:t>
            </a:r>
            <a:r>
              <a:rPr lang="en-GB" sz="2400" b="0" dirty="0" err="1">
                <a:solidFill>
                  <a:schemeClr val="tx1"/>
                </a:solidFill>
                <a:latin typeface="Century Gothic" panose="020B0502020202020204" pitchFamily="34" charset="0"/>
              </a:rPr>
              <a:t>en</a:t>
            </a:r>
            <a:r>
              <a:rPr lang="en-GB" sz="2400" b="0" dirty="0">
                <a:solidFill>
                  <a:schemeClr val="tx1"/>
                </a:solidFill>
                <a:latin typeface="Century Gothic" panose="020B0502020202020204" pitchFamily="34" charset="0"/>
              </a:rPr>
              <a:t> de velocity analyse.</a:t>
            </a:r>
          </a:p>
          <a:p>
            <a:endParaRPr lang="en-GB" b="0" dirty="0">
              <a:solidFill>
                <a:schemeClr val="tx1"/>
              </a:solidFill>
            </a:endParaRPr>
          </a:p>
        </p:txBody>
      </p:sp>
    </p:spTree>
    <p:extLst>
      <p:ext uri="{BB962C8B-B14F-4D97-AF65-F5344CB8AC3E}">
        <p14:creationId xmlns:p14="http://schemas.microsoft.com/office/powerpoint/2010/main" val="28994702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21091BB8-96C8-438F-84F7-505624E75502}"/>
              </a:ext>
            </a:extLst>
          </p:cNvPr>
          <p:cNvSpPr>
            <a:spLocks noGrp="1"/>
          </p:cNvSpPr>
          <p:nvPr>
            <p:ph type="title"/>
          </p:nvPr>
        </p:nvSpPr>
        <p:spPr/>
        <p:txBody>
          <a:bodyPr/>
          <a:lstStyle/>
          <a:p>
            <a:r>
              <a:rPr lang="en-GB" sz="3600" dirty="0">
                <a:solidFill>
                  <a:schemeClr val="tx1"/>
                </a:solidFill>
              </a:rPr>
              <a:t>Top down </a:t>
            </a:r>
            <a:r>
              <a:rPr lang="en-GB" sz="3600" dirty="0" err="1">
                <a:solidFill>
                  <a:schemeClr val="tx1"/>
                </a:solidFill>
              </a:rPr>
              <a:t>schattingen</a:t>
            </a:r>
            <a:r>
              <a:rPr lang="en-GB" sz="3600" dirty="0">
                <a:solidFill>
                  <a:schemeClr val="tx1"/>
                </a:solidFill>
              </a:rPr>
              <a:t>: </a:t>
            </a:r>
            <a:r>
              <a:rPr lang="nl-NL" sz="3600" dirty="0">
                <a:solidFill>
                  <a:schemeClr val="tx1"/>
                </a:solidFill>
              </a:rPr>
              <a:t>Toepassing</a:t>
            </a:r>
          </a:p>
        </p:txBody>
      </p:sp>
      <p:sp>
        <p:nvSpPr>
          <p:cNvPr id="5" name="Tijdelijke aanduiding voor inhoud 4">
            <a:extLst>
              <a:ext uri="{FF2B5EF4-FFF2-40B4-BE49-F238E27FC236}">
                <a16:creationId xmlns:a16="http://schemas.microsoft.com/office/drawing/2014/main" id="{747DC2B0-C864-4A53-B801-1E980C3A5FAE}"/>
              </a:ext>
            </a:extLst>
          </p:cNvPr>
          <p:cNvSpPr>
            <a:spLocks noGrp="1"/>
          </p:cNvSpPr>
          <p:nvPr>
            <p:ph idx="1"/>
          </p:nvPr>
        </p:nvSpPr>
        <p:spPr>
          <a:xfrm>
            <a:off x="722313" y="1339850"/>
            <a:ext cx="9079609" cy="4679950"/>
          </a:xfrm>
        </p:spPr>
        <p:txBody>
          <a:bodyPr/>
          <a:lstStyle/>
          <a:p>
            <a:pPr>
              <a:spcBef>
                <a:spcPts val="0"/>
              </a:spcBef>
              <a:spcAft>
                <a:spcPts val="1800"/>
              </a:spcAft>
            </a:pPr>
            <a:r>
              <a:rPr lang="nl-NL" b="0" dirty="0">
                <a:solidFill>
                  <a:schemeClr val="tx1"/>
                </a:solidFill>
              </a:rPr>
              <a:t>Lijkt op olifanten-eten….</a:t>
            </a:r>
            <a:br>
              <a:rPr lang="nl-NL" b="0" dirty="0">
                <a:solidFill>
                  <a:schemeClr val="tx1"/>
                </a:solidFill>
              </a:rPr>
            </a:br>
            <a:r>
              <a:rPr lang="nl-NL" b="0" dirty="0">
                <a:solidFill>
                  <a:schemeClr val="tx1"/>
                </a:solidFill>
              </a:rPr>
              <a:t>Breed toepassingsgebied, wanneer het projectresultaat weliswaar uniek is in haar samenstelling, maar waarbij de componenten </a:t>
            </a:r>
            <a:r>
              <a:rPr lang="nl-NL" b="0" dirty="0" err="1">
                <a:solidFill>
                  <a:schemeClr val="tx1"/>
                </a:solidFill>
              </a:rPr>
              <a:t>an</a:t>
            </a:r>
            <a:r>
              <a:rPr lang="nl-NL" b="0" dirty="0">
                <a:solidFill>
                  <a:schemeClr val="tx1"/>
                </a:solidFill>
              </a:rPr>
              <a:t> </a:t>
            </a:r>
            <a:r>
              <a:rPr lang="nl-NL" b="0" dirty="0" err="1">
                <a:solidFill>
                  <a:schemeClr val="tx1"/>
                </a:solidFill>
              </a:rPr>
              <a:t>sich</a:t>
            </a:r>
            <a:r>
              <a:rPr lang="nl-NL" b="0" dirty="0">
                <a:solidFill>
                  <a:schemeClr val="tx1"/>
                </a:solidFill>
              </a:rPr>
              <a:t> NIET uniek zijn.</a:t>
            </a:r>
          </a:p>
          <a:p>
            <a:pPr>
              <a:spcBef>
                <a:spcPts val="0"/>
              </a:spcBef>
              <a:spcAft>
                <a:spcPts val="1800"/>
              </a:spcAft>
            </a:pPr>
            <a:r>
              <a:rPr lang="nl-NL" b="0" dirty="0">
                <a:solidFill>
                  <a:schemeClr val="tx1"/>
                </a:solidFill>
              </a:rPr>
              <a:t>Vaak gehanteerd in de </a:t>
            </a:r>
            <a:r>
              <a:rPr lang="nl-NL" b="0" dirty="0" err="1">
                <a:solidFill>
                  <a:schemeClr val="tx1"/>
                </a:solidFill>
              </a:rPr>
              <a:t>bouw-industrie</a:t>
            </a:r>
            <a:r>
              <a:rPr lang="nl-NL" b="0" dirty="0">
                <a:solidFill>
                  <a:schemeClr val="tx1"/>
                </a:solidFill>
              </a:rPr>
              <a:t> en de ICT</a:t>
            </a:r>
          </a:p>
          <a:p>
            <a:pPr>
              <a:spcBef>
                <a:spcPts val="0"/>
              </a:spcBef>
              <a:spcAft>
                <a:spcPts val="1800"/>
              </a:spcAft>
            </a:pPr>
            <a:r>
              <a:rPr lang="nl-NL" b="0" dirty="0">
                <a:solidFill>
                  <a:schemeClr val="tx1"/>
                </a:solidFill>
              </a:rPr>
              <a:t>Wordt normaliter gebruikt i.c.m. opgebouwde ‘ervaringsgegevens’ (b.v. stukprijzen voor de componenten)</a:t>
            </a:r>
          </a:p>
          <a:p>
            <a:pPr>
              <a:spcBef>
                <a:spcPts val="0"/>
              </a:spcBef>
              <a:spcAft>
                <a:spcPts val="1800"/>
              </a:spcAft>
            </a:pPr>
            <a:r>
              <a:rPr lang="nl-NL" b="0" dirty="0">
                <a:solidFill>
                  <a:schemeClr val="tx1"/>
                </a:solidFill>
              </a:rPr>
              <a:t>Kan op basis van een PBS (Product Breakdown </a:t>
            </a:r>
            <a:r>
              <a:rPr lang="nl-NL" b="0" dirty="0" err="1">
                <a:solidFill>
                  <a:schemeClr val="tx1"/>
                </a:solidFill>
              </a:rPr>
              <a:t>Structure</a:t>
            </a:r>
            <a:r>
              <a:rPr lang="nl-NL" b="0" dirty="0">
                <a:solidFill>
                  <a:schemeClr val="tx1"/>
                </a:solidFill>
              </a:rPr>
              <a:t>) of een WBS (</a:t>
            </a:r>
            <a:r>
              <a:rPr lang="nl-NL" b="0" dirty="0" err="1">
                <a:solidFill>
                  <a:schemeClr val="tx1"/>
                </a:solidFill>
              </a:rPr>
              <a:t>Work</a:t>
            </a:r>
            <a:r>
              <a:rPr lang="nl-NL" b="0" dirty="0">
                <a:solidFill>
                  <a:schemeClr val="tx1"/>
                </a:solidFill>
              </a:rPr>
              <a:t> Breakdown </a:t>
            </a:r>
            <a:r>
              <a:rPr lang="nl-NL" b="0" dirty="0" err="1">
                <a:solidFill>
                  <a:schemeClr val="tx1"/>
                </a:solidFill>
              </a:rPr>
              <a:t>Structure</a:t>
            </a:r>
            <a:r>
              <a:rPr lang="nl-NL" b="0" dirty="0">
                <a:solidFill>
                  <a:schemeClr val="tx1"/>
                </a:solidFill>
              </a:rPr>
              <a:t>)</a:t>
            </a:r>
          </a:p>
        </p:txBody>
      </p:sp>
    </p:spTree>
    <p:extLst>
      <p:ext uri="{BB962C8B-B14F-4D97-AF65-F5344CB8AC3E}">
        <p14:creationId xmlns:p14="http://schemas.microsoft.com/office/powerpoint/2010/main" val="15165151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80AABF0A-9F1C-4435-B6C7-27D96AEB9B33}"/>
              </a:ext>
            </a:extLst>
          </p:cNvPr>
          <p:cNvSpPr>
            <a:spLocks noGrp="1"/>
          </p:cNvSpPr>
          <p:nvPr>
            <p:ph type="title"/>
          </p:nvPr>
        </p:nvSpPr>
        <p:spPr/>
        <p:txBody>
          <a:bodyPr/>
          <a:lstStyle/>
          <a:p>
            <a:r>
              <a:rPr lang="en-GB" sz="3600" dirty="0">
                <a:solidFill>
                  <a:schemeClr val="tx1"/>
                </a:solidFill>
              </a:rPr>
              <a:t>Top down </a:t>
            </a:r>
            <a:r>
              <a:rPr lang="en-GB" sz="3600" dirty="0" err="1">
                <a:solidFill>
                  <a:schemeClr val="tx1"/>
                </a:solidFill>
              </a:rPr>
              <a:t>schatten</a:t>
            </a:r>
            <a:endParaRPr lang="nl-NL" sz="3600" dirty="0">
              <a:solidFill>
                <a:schemeClr val="tx1"/>
              </a:solidFill>
            </a:endParaRPr>
          </a:p>
        </p:txBody>
      </p:sp>
      <p:sp>
        <p:nvSpPr>
          <p:cNvPr id="5" name="Tijdelijke aanduiding voor inhoud 4">
            <a:extLst>
              <a:ext uri="{FF2B5EF4-FFF2-40B4-BE49-F238E27FC236}">
                <a16:creationId xmlns:a16="http://schemas.microsoft.com/office/drawing/2014/main" id="{C35E4FB6-CF09-4132-AB56-FB84C1431346}"/>
              </a:ext>
            </a:extLst>
          </p:cNvPr>
          <p:cNvSpPr>
            <a:spLocks noGrp="1"/>
          </p:cNvSpPr>
          <p:nvPr>
            <p:ph idx="1"/>
          </p:nvPr>
        </p:nvSpPr>
        <p:spPr/>
        <p:txBody>
          <a:bodyPr/>
          <a:lstStyle/>
          <a:p>
            <a:pPr>
              <a:buClr>
                <a:schemeClr val="tx1"/>
              </a:buClr>
              <a:buFont typeface="Wingdings" panose="05000000000000000000" pitchFamily="2" charset="2"/>
              <a:buChar char="Ø"/>
            </a:pPr>
            <a:r>
              <a:rPr lang="nl-NL" sz="2000" b="0" dirty="0">
                <a:solidFill>
                  <a:schemeClr val="tx1"/>
                </a:solidFill>
              </a:rPr>
              <a:t>Wat kost een vrijstaande gezinswoning ex. grond, als de prijs per m</a:t>
            </a:r>
            <a:r>
              <a:rPr lang="nl-NL" sz="2000" b="0" baseline="30000" dirty="0">
                <a:solidFill>
                  <a:schemeClr val="tx1"/>
                </a:solidFill>
              </a:rPr>
              <a:t>3</a:t>
            </a:r>
            <a:r>
              <a:rPr lang="nl-NL" sz="2000" b="0" dirty="0">
                <a:solidFill>
                  <a:schemeClr val="tx1"/>
                </a:solidFill>
              </a:rPr>
              <a:t> € 400 bedraagt ?</a:t>
            </a:r>
          </a:p>
          <a:p>
            <a:pPr marL="0" indent="0">
              <a:buClr>
                <a:srgbClr val="00B050"/>
              </a:buClr>
              <a:buNone/>
            </a:pPr>
            <a:endParaRPr lang="nl-NL" dirty="0">
              <a:solidFill>
                <a:schemeClr val="tx1"/>
              </a:solidFill>
            </a:endParaRPr>
          </a:p>
        </p:txBody>
      </p:sp>
      <p:graphicFrame>
        <p:nvGraphicFramePr>
          <p:cNvPr id="7" name="Diagram 6">
            <a:extLst>
              <a:ext uri="{FF2B5EF4-FFF2-40B4-BE49-F238E27FC236}">
                <a16:creationId xmlns:a16="http://schemas.microsoft.com/office/drawing/2014/main" id="{EA0C8DA0-B203-49F4-8CBB-774681A4E966}"/>
              </a:ext>
            </a:extLst>
          </p:cNvPr>
          <p:cNvGraphicFramePr/>
          <p:nvPr>
            <p:extLst>
              <p:ext uri="{D42A27DB-BD31-4B8C-83A1-F6EECF244321}">
                <p14:modId xmlns:p14="http://schemas.microsoft.com/office/powerpoint/2010/main" val="1619852321"/>
              </p:ext>
            </p:extLst>
          </p:nvPr>
        </p:nvGraphicFramePr>
        <p:xfrm>
          <a:off x="1431234" y="1885798"/>
          <a:ext cx="6000088" cy="44056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agram 5">
            <a:extLst>
              <a:ext uri="{FF2B5EF4-FFF2-40B4-BE49-F238E27FC236}">
                <a16:creationId xmlns:a16="http://schemas.microsoft.com/office/drawing/2014/main" id="{073FB40C-8934-4609-890B-8423BA38BEB7}"/>
              </a:ext>
            </a:extLst>
          </p:cNvPr>
          <p:cNvGraphicFramePr/>
          <p:nvPr>
            <p:extLst>
              <p:ext uri="{D42A27DB-BD31-4B8C-83A1-F6EECF244321}">
                <p14:modId xmlns:p14="http://schemas.microsoft.com/office/powerpoint/2010/main" val="2493892361"/>
              </p:ext>
            </p:extLst>
          </p:nvPr>
        </p:nvGraphicFramePr>
        <p:xfrm>
          <a:off x="3560733" y="2300288"/>
          <a:ext cx="2949575" cy="112871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2" name="Tekstvak 1">
            <a:extLst>
              <a:ext uri="{FF2B5EF4-FFF2-40B4-BE49-F238E27FC236}">
                <a16:creationId xmlns:a16="http://schemas.microsoft.com/office/drawing/2014/main" id="{0CF3D09E-F30A-4D3F-953E-33FA87B51D18}"/>
              </a:ext>
            </a:extLst>
          </p:cNvPr>
          <p:cNvSpPr txBox="1"/>
          <p:nvPr/>
        </p:nvSpPr>
        <p:spPr>
          <a:xfrm>
            <a:off x="6423102" y="5103274"/>
            <a:ext cx="3267308" cy="1077218"/>
          </a:xfrm>
          <a:prstGeom prst="rect">
            <a:avLst/>
          </a:prstGeom>
          <a:noFill/>
        </p:spPr>
        <p:txBody>
          <a:bodyPr wrap="square" rtlCol="0">
            <a:spAutoFit/>
          </a:bodyPr>
          <a:lstStyle/>
          <a:p>
            <a:pPr marL="177800">
              <a:tabLst>
                <a:tab pos="3233738" algn="r"/>
              </a:tabLst>
            </a:pPr>
            <a:r>
              <a:rPr lang="nl-NL" sz="1600" dirty="0">
                <a:latin typeface="Century Gothic" panose="020B0502020202020204" pitchFamily="34" charset="0"/>
              </a:rPr>
              <a:t>Oppervlakte circa 	250 m</a:t>
            </a:r>
            <a:r>
              <a:rPr lang="nl-NL" sz="1600" baseline="30000" dirty="0">
                <a:latin typeface="Century Gothic" panose="020B0502020202020204" pitchFamily="34" charset="0"/>
              </a:rPr>
              <a:t>2</a:t>
            </a:r>
          </a:p>
          <a:p>
            <a:pPr marL="177800">
              <a:tabLst>
                <a:tab pos="3233738" algn="r"/>
              </a:tabLst>
            </a:pPr>
            <a:r>
              <a:rPr lang="nl-NL" sz="1600" dirty="0">
                <a:latin typeface="Century Gothic" panose="020B0502020202020204" pitchFamily="34" charset="0"/>
              </a:rPr>
              <a:t>Hoogte v.d. kamers	2,8 m</a:t>
            </a:r>
          </a:p>
          <a:p>
            <a:pPr marL="177800">
              <a:tabLst>
                <a:tab pos="3233738" algn="r"/>
              </a:tabLst>
            </a:pPr>
            <a:r>
              <a:rPr lang="nl-NL" sz="1600" dirty="0">
                <a:latin typeface="Century Gothic" panose="020B0502020202020204" pitchFamily="34" charset="0"/>
              </a:rPr>
              <a:t>Inhoud circa 	710 m</a:t>
            </a:r>
            <a:r>
              <a:rPr lang="nl-NL" sz="1600" baseline="30000" dirty="0">
                <a:latin typeface="Century Gothic" panose="020B0502020202020204" pitchFamily="34" charset="0"/>
              </a:rPr>
              <a:t>3</a:t>
            </a:r>
          </a:p>
          <a:p>
            <a:pPr marL="177800">
              <a:tabLst>
                <a:tab pos="3233738" algn="r"/>
              </a:tabLst>
            </a:pPr>
            <a:r>
              <a:rPr lang="nl-NL" sz="1600" dirty="0">
                <a:latin typeface="Century Gothic" panose="020B0502020202020204" pitchFamily="34" charset="0"/>
              </a:rPr>
              <a:t>Kosten circa 	€ 285.000</a:t>
            </a:r>
          </a:p>
        </p:txBody>
      </p:sp>
    </p:spTree>
    <p:extLst>
      <p:ext uri="{BB962C8B-B14F-4D97-AF65-F5344CB8AC3E}">
        <p14:creationId xmlns:p14="http://schemas.microsoft.com/office/powerpoint/2010/main" val="630955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10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Graphic spid="6" grpId="0">
        <p:bldAsOne/>
      </p:bldGraphic>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298C59B1-5DFF-4918-BA13-C0587120228B}"/>
              </a:ext>
            </a:extLst>
          </p:cNvPr>
          <p:cNvSpPr>
            <a:spLocks noGrp="1"/>
          </p:cNvSpPr>
          <p:nvPr>
            <p:ph type="title"/>
          </p:nvPr>
        </p:nvSpPr>
        <p:spPr>
          <a:xfrm>
            <a:off x="722313" y="80078"/>
            <a:ext cx="9196387" cy="765175"/>
          </a:xfrm>
        </p:spPr>
        <p:txBody>
          <a:bodyPr/>
          <a:lstStyle/>
          <a:p>
            <a:r>
              <a:rPr lang="en-GB" dirty="0" err="1">
                <a:solidFill>
                  <a:schemeClr val="tx1"/>
                </a:solidFill>
              </a:rPr>
              <a:t>Historische</a:t>
            </a:r>
            <a:r>
              <a:rPr lang="en-GB" dirty="0">
                <a:solidFill>
                  <a:schemeClr val="tx1"/>
                </a:solidFill>
              </a:rPr>
              <a:t> data </a:t>
            </a:r>
            <a:r>
              <a:rPr lang="en-GB" dirty="0" err="1">
                <a:solidFill>
                  <a:schemeClr val="tx1"/>
                </a:solidFill>
              </a:rPr>
              <a:t>en</a:t>
            </a:r>
            <a:r>
              <a:rPr lang="en-GB" dirty="0">
                <a:solidFill>
                  <a:schemeClr val="tx1"/>
                </a:solidFill>
              </a:rPr>
              <a:t> </a:t>
            </a:r>
            <a:r>
              <a:rPr lang="en-GB" dirty="0" err="1">
                <a:solidFill>
                  <a:schemeClr val="tx1"/>
                </a:solidFill>
              </a:rPr>
              <a:t>analogiën</a:t>
            </a:r>
            <a:r>
              <a:rPr lang="en-GB" dirty="0">
                <a:solidFill>
                  <a:schemeClr val="tx1"/>
                </a:solidFill>
              </a:rPr>
              <a:t>: T</a:t>
            </a:r>
            <a:r>
              <a:rPr lang="nl-NL" dirty="0" err="1">
                <a:solidFill>
                  <a:schemeClr val="tx1"/>
                </a:solidFill>
              </a:rPr>
              <a:t>oepassingsgebied</a:t>
            </a:r>
            <a:endParaRPr lang="nl-NL" dirty="0">
              <a:solidFill>
                <a:schemeClr val="tx1"/>
              </a:solidFill>
            </a:endParaRPr>
          </a:p>
        </p:txBody>
      </p:sp>
      <p:sp>
        <p:nvSpPr>
          <p:cNvPr id="5" name="Tijdelijke aanduiding voor inhoud 4">
            <a:extLst>
              <a:ext uri="{FF2B5EF4-FFF2-40B4-BE49-F238E27FC236}">
                <a16:creationId xmlns:a16="http://schemas.microsoft.com/office/drawing/2014/main" id="{58AFFC06-BC5D-47D6-B538-965E474A8DD1}"/>
              </a:ext>
            </a:extLst>
          </p:cNvPr>
          <p:cNvSpPr>
            <a:spLocks noGrp="1"/>
          </p:cNvSpPr>
          <p:nvPr>
            <p:ph idx="1"/>
          </p:nvPr>
        </p:nvSpPr>
        <p:spPr/>
        <p:txBody>
          <a:bodyPr/>
          <a:lstStyle/>
          <a:p>
            <a:pPr>
              <a:spcBef>
                <a:spcPts val="0"/>
              </a:spcBef>
              <a:spcAft>
                <a:spcPts val="1800"/>
              </a:spcAft>
            </a:pPr>
            <a:r>
              <a:rPr lang="nl-NL" b="0" dirty="0">
                <a:solidFill>
                  <a:schemeClr val="tx1"/>
                </a:solidFill>
              </a:rPr>
              <a:t>Breed toepasbaar, mits de organisatie eerdere ervaringen op herkenbare wijze heeft vastgelegd.</a:t>
            </a:r>
          </a:p>
        </p:txBody>
      </p:sp>
    </p:spTree>
    <p:extLst>
      <p:ext uri="{BB962C8B-B14F-4D97-AF65-F5344CB8AC3E}">
        <p14:creationId xmlns:p14="http://schemas.microsoft.com/office/powerpoint/2010/main" val="9035269"/>
      </p:ext>
    </p:extLst>
  </p:cSld>
  <p:clrMapOvr>
    <a:masterClrMapping/>
  </p:clrMapOvr>
</p:sld>
</file>

<file path=ppt/theme/theme1.xml><?xml version="1.0" encoding="utf-8"?>
<a:theme xmlns:a="http://schemas.openxmlformats.org/drawingml/2006/main" name="NIMO MIix">
  <a:themeElements>
    <a:clrScheme name="NIMO">
      <a:dk1>
        <a:sysClr val="windowText" lastClr="000000"/>
      </a:dk1>
      <a:lt1>
        <a:sysClr val="window" lastClr="FFFFFF"/>
      </a:lt1>
      <a:dk2>
        <a:srgbClr val="44546A"/>
      </a:dk2>
      <a:lt2>
        <a:srgbClr val="E7E6E6"/>
      </a:lt2>
      <a:accent1>
        <a:srgbClr val="3C1053"/>
      </a:accent1>
      <a:accent2>
        <a:srgbClr val="AB317F"/>
      </a:accent2>
      <a:accent3>
        <a:srgbClr val="A5A5A5"/>
      </a:accent3>
      <a:accent4>
        <a:srgbClr val="12AACB"/>
      </a:accent4>
      <a:accent5>
        <a:srgbClr val="870150"/>
      </a:accent5>
      <a:accent6>
        <a:srgbClr val="002878"/>
      </a:accent6>
      <a:hlink>
        <a:srgbClr val="E7E6E6"/>
      </a:hlink>
      <a:folHlink>
        <a:srgbClr val="12AACB"/>
      </a:folHlink>
    </a:clrScheme>
    <a:fontScheme name="Aangepast 1">
      <a:majorFont>
        <a:latin typeface="Century Gothic"/>
        <a:ea typeface=""/>
        <a:cs typeface=""/>
      </a:majorFont>
      <a:minorFont>
        <a:latin typeface="Century Gothic"/>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nl-NL" sz="2400" b="0" i="0" u="none" strike="noStrike" cap="none" normalizeH="0" baseline="0">
            <a:ln>
              <a:noFill/>
            </a:ln>
            <a:solidFill>
              <a:schemeClr val="tx1"/>
            </a:solidFill>
            <a:effectLst/>
            <a:latin typeface="Times" pitchFamily="-10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nl-NL" sz="2400" b="0" i="0" u="none" strike="noStrike" cap="none" normalizeH="0" baseline="0">
            <a:ln>
              <a:noFill/>
            </a:ln>
            <a:solidFill>
              <a:schemeClr val="tx1"/>
            </a:solidFill>
            <a:effectLst/>
            <a:latin typeface="Times" pitchFamily="-106" charset="0"/>
          </a:defRPr>
        </a:defPPr>
      </a:lstStyle>
    </a:lnDef>
  </a:objectDefaults>
  <a:extraClrSchemeLst>
    <a:extraClrScheme>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ardontwerp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ardontwerp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ardontwerp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ardontwerp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ardontwerp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ardontwerp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ardontwerp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ardontwerp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ardontwerp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ardontwerp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ardontwerp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NIMO MIix" id="{CD72FC8A-47F9-4F43-A039-D74873CD43EB}" vid="{A65B7BDD-F017-4801-8DCD-EF775C8DB916}"/>
    </a:ext>
  </a:extLst>
</a:theme>
</file>

<file path=ppt/theme/theme2.xml><?xml version="1.0" encoding="utf-8"?>
<a:theme xmlns:a="http://schemas.openxmlformats.org/drawingml/2006/main" name="Office-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da637b08-40fb-41e9-a787-e19367c21139">
      <UserInfo>
        <DisplayName>Bart Hoitink</DisplayName>
        <AccountId>12</AccountId>
        <AccountType/>
      </UserInfo>
    </SharedWithUsers>
    <Locatie xmlns="adaf2f31-22d0-4651-b0e6-f179eb5c3233">
      <Url xsi:nil="true"/>
      <Description xsi:nil="true"/>
    </Locati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FA99F51F782C44F8718E78CA709DDC8" ma:contentTypeVersion="14" ma:contentTypeDescription="Een nieuw document maken." ma:contentTypeScope="" ma:versionID="22d215714da273f7296fd35896474bde">
  <xsd:schema xmlns:xsd="http://www.w3.org/2001/XMLSchema" xmlns:xs="http://www.w3.org/2001/XMLSchema" xmlns:p="http://schemas.microsoft.com/office/2006/metadata/properties" xmlns:ns2="adaf2f31-22d0-4651-b0e6-f179eb5c3233" xmlns:ns3="da637b08-40fb-41e9-a787-e19367c21139" targetNamespace="http://schemas.microsoft.com/office/2006/metadata/properties" ma:root="true" ma:fieldsID="3f432d27fa3d18654eb3a9b91ef66bdd" ns2:_="" ns3:_="">
    <xsd:import namespace="adaf2f31-22d0-4651-b0e6-f179eb5c3233"/>
    <xsd:import namespace="da637b08-40fb-41e9-a787-e19367c2113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Location" minOccurs="0"/>
                <xsd:element ref="ns3:SharedWithUsers" minOccurs="0"/>
                <xsd:element ref="ns3:SharedWithDetails" minOccurs="0"/>
                <xsd:element ref="ns2:MediaServiceOCR" minOccurs="0"/>
                <xsd:element ref="ns2:MediaServiceGenerationTime" minOccurs="0"/>
                <xsd:element ref="ns2:MediaServiceEventHashCode" minOccurs="0"/>
                <xsd:element ref="ns2:Locati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daf2f31-22d0-4651-b0e6-f179eb5c3233"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description="" ma:internalName="MediaServiceAutoTags" ma:readOnly="true">
      <xsd:simpleType>
        <xsd:restriction base="dms:Text"/>
      </xsd:simpleType>
    </xsd:element>
    <xsd:element name="MediaServiceDateTaken" ma:index="11" nillable="true" ma:displayName="MediaServiceDateTaken" ma:description="" ma:hidden="true" ma:internalName="MediaServiceDateTaken"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ocatie" ma:index="18" nillable="true" ma:displayName="Locatie" ma:format="Hyperlink" ma:internalName="Locatie">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a637b08-40fb-41e9-a787-e19367c21139" elementFormDefault="qualified">
    <xsd:import namespace="http://schemas.microsoft.com/office/2006/documentManagement/types"/>
    <xsd:import namespace="http://schemas.microsoft.com/office/infopath/2007/PartnerControls"/>
    <xsd:element name="SharedWithUsers" ma:index="13"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4A13498-50C3-4268-A131-2836181638BC}">
  <ds:schemaRefs>
    <ds:schemaRef ds:uri="http://schemas.microsoft.com/sharepoint/v3/contenttype/forms"/>
  </ds:schemaRefs>
</ds:datastoreItem>
</file>

<file path=customXml/itemProps2.xml><?xml version="1.0" encoding="utf-8"?>
<ds:datastoreItem xmlns:ds="http://schemas.openxmlformats.org/officeDocument/2006/customXml" ds:itemID="{787D5D2A-CD43-4489-A3CC-0D05EC583D3E}">
  <ds:schemaRefs>
    <ds:schemaRef ds:uri="http://schemas.microsoft.com/office/2006/documentManagement/types"/>
    <ds:schemaRef ds:uri="http://purl.org/dc/elements/1.1/"/>
    <ds:schemaRef ds:uri="http://schemas.microsoft.com/office/2006/metadata/properties"/>
    <ds:schemaRef ds:uri="da637b08-40fb-41e9-a787-e19367c21139"/>
    <ds:schemaRef ds:uri="http://purl.org/dc/terms/"/>
    <ds:schemaRef ds:uri="http://schemas.openxmlformats.org/package/2006/metadata/core-properties"/>
    <ds:schemaRef ds:uri="http://purl.org/dc/dcmitype/"/>
    <ds:schemaRef ds:uri="http://schemas.microsoft.com/office/infopath/2007/PartnerControls"/>
    <ds:schemaRef ds:uri="adaf2f31-22d0-4651-b0e6-f179eb5c3233"/>
    <ds:schemaRef ds:uri="http://www.w3.org/XML/1998/namespace"/>
  </ds:schemaRefs>
</ds:datastoreItem>
</file>

<file path=customXml/itemProps3.xml><?xml version="1.0" encoding="utf-8"?>
<ds:datastoreItem xmlns:ds="http://schemas.openxmlformats.org/officeDocument/2006/customXml" ds:itemID="{B1A2127D-0009-48F6-B537-F693DC3864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daf2f31-22d0-4651-b0e6-f179eb5c3233"/>
    <ds:schemaRef ds:uri="da637b08-40fb-41e9-a787-e19367c2113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NIMO MIix</Template>
  <TotalTime>0</TotalTime>
  <Words>935</Words>
  <Application>Microsoft Office PowerPoint</Application>
  <PresentationFormat>A4 (210 x 297 mm)</PresentationFormat>
  <Paragraphs>265</Paragraphs>
  <Slides>21</Slides>
  <Notes>3</Notes>
  <HiddenSlides>0</HiddenSlides>
  <MMClips>0</MMClips>
  <ScaleCrop>false</ScaleCrop>
  <HeadingPairs>
    <vt:vector size="6" baseType="variant">
      <vt:variant>
        <vt:lpstr>Gebruikte lettertypen</vt:lpstr>
      </vt:variant>
      <vt:variant>
        <vt:i4>8</vt:i4>
      </vt:variant>
      <vt:variant>
        <vt:lpstr>Thema</vt:lpstr>
      </vt:variant>
      <vt:variant>
        <vt:i4>1</vt:i4>
      </vt:variant>
      <vt:variant>
        <vt:lpstr>Diatitels</vt:lpstr>
      </vt:variant>
      <vt:variant>
        <vt:i4>21</vt:i4>
      </vt:variant>
    </vt:vector>
  </HeadingPairs>
  <TitlesOfParts>
    <vt:vector size="30" baseType="lpstr">
      <vt:lpstr>Arial</vt:lpstr>
      <vt:lpstr>AvantGarde Bk BT</vt:lpstr>
      <vt:lpstr>Century Gothic</vt:lpstr>
      <vt:lpstr>Gill Sans</vt:lpstr>
      <vt:lpstr>Gill Sans MT</vt:lpstr>
      <vt:lpstr>Times</vt:lpstr>
      <vt:lpstr>Trebuchet MS</vt:lpstr>
      <vt:lpstr>Wingdings</vt:lpstr>
      <vt:lpstr>NIMO MIix</vt:lpstr>
      <vt:lpstr>NIMO Summerschool</vt:lpstr>
      <vt:lpstr>Hoe werkt het?</vt:lpstr>
      <vt:lpstr>Opzet</vt:lpstr>
      <vt:lpstr>Even voorstellen:</vt:lpstr>
      <vt:lpstr>De context: Het planningsproces</vt:lpstr>
      <vt:lpstr>Schattingsmethoden?</vt:lpstr>
      <vt:lpstr>Top down schattingen: Toepassing</vt:lpstr>
      <vt:lpstr>Top down schatten</vt:lpstr>
      <vt:lpstr>Historische data en analogiën: Toepassingsgebied</vt:lpstr>
      <vt:lpstr>Historische data of analogieën,</vt:lpstr>
      <vt:lpstr>Parametrisch: Toepassingsgebied</vt:lpstr>
      <vt:lpstr>Parametrische schattingen,</vt:lpstr>
      <vt:lpstr>Delphi: Toepassingsgebied</vt:lpstr>
      <vt:lpstr>Delphi (multi-expert schatting)</vt:lpstr>
      <vt:lpstr>Driepuntsschatting, een voorbeeld</vt:lpstr>
      <vt:lpstr>Planning poker: Toepassingsgebied</vt:lpstr>
      <vt:lpstr>Planning poker</vt:lpstr>
      <vt:lpstr>Velocity analyse</vt:lpstr>
      <vt:lpstr>Schattingsmethoden?</vt:lpstr>
      <vt:lpstr>Tips en tricks</vt:lpstr>
      <vt:lpstr>Evaluatie en vervolgstappen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
  <cp:revision>3</cp:revision>
  <dcterms:created xsi:type="dcterms:W3CDTF">2009-06-25T15:42:34Z</dcterms:created>
  <dcterms:modified xsi:type="dcterms:W3CDTF">2019-07-25T10:57:45Z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0x0101009FA99F51F782C44F8718E78CA709DDC8</vt:lpwstr>
  </property>
  <property fmtid="{D5CDD505-2E9C-101B-9397-08002B2CF9AE}" pid="3" name="AuthorIds_UIVersion_2560">
    <vt:lpwstr>23</vt:lpwstr>
  </property>
  <property fmtid="{D5CDD505-2E9C-101B-9397-08002B2CF9AE}" pid="4" name="AuthorIds_UIVersion_1024">
    <vt:lpwstr>12</vt:lpwstr>
  </property>
</Properties>
</file>