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</p:sldMasterIdLst>
  <p:notesMasterIdLst>
    <p:notesMasterId r:id="rId30"/>
  </p:notesMasterIdLst>
  <p:handoutMasterIdLst>
    <p:handoutMasterId r:id="rId31"/>
  </p:handoutMasterIdLst>
  <p:sldIdLst>
    <p:sldId id="256" r:id="rId6"/>
    <p:sldId id="267" r:id="rId7"/>
    <p:sldId id="257" r:id="rId8"/>
    <p:sldId id="294" r:id="rId9"/>
    <p:sldId id="282" r:id="rId10"/>
    <p:sldId id="274" r:id="rId11"/>
    <p:sldId id="295" r:id="rId12"/>
    <p:sldId id="292" r:id="rId13"/>
    <p:sldId id="546" r:id="rId14"/>
    <p:sldId id="285" r:id="rId15"/>
    <p:sldId id="548" r:id="rId16"/>
    <p:sldId id="258" r:id="rId17"/>
    <p:sldId id="260" r:id="rId18"/>
    <p:sldId id="262" r:id="rId19"/>
    <p:sldId id="263" r:id="rId20"/>
    <p:sldId id="293" r:id="rId21"/>
    <p:sldId id="286" r:id="rId22"/>
    <p:sldId id="352" r:id="rId23"/>
    <p:sldId id="465" r:id="rId24"/>
    <p:sldId id="549" r:id="rId25"/>
    <p:sldId id="545" r:id="rId26"/>
    <p:sldId id="290" r:id="rId27"/>
    <p:sldId id="277" r:id="rId28"/>
    <p:sldId id="463" r:id="rId29"/>
  </p:sldIdLst>
  <p:sldSz cx="9144000" cy="6858000" type="screen4x3"/>
  <p:notesSz cx="6799263" cy="99298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5B2"/>
    <a:srgbClr val="876F93"/>
    <a:srgbClr val="745A94"/>
    <a:srgbClr val="981257"/>
    <a:srgbClr val="00A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8D26B-9A8E-4422-A232-B4B553F1C3C6}" v="131" dt="2019-07-15T12:50:01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704" y="78"/>
      </p:cViewPr>
      <p:guideLst>
        <p:guide orient="horz" pos="890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85269321-20FC-46AD-8170-6B9D8F9D609C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375" y="9429830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AB8E2DE-360F-472C-8D2D-96525ED730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41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5C4268C5-331B-4525-8366-9916D1023034}" type="datetimeFigureOut">
              <a:rPr lang="nl-NL" smtClean="0"/>
              <a:t>15-7-2019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BEA7F79-CDD3-4D31-A921-1934E1833D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0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660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24933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267629" y="367993"/>
            <a:ext cx="2946034" cy="4980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1pPr>
            <a:lvl2pPr marL="736412" indent="-283235"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2pPr>
            <a:lvl3pPr marL="1132940" indent="-226588"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3pPr>
            <a:lvl4pPr marL="1586117" indent="-226588"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4pPr>
            <a:lvl5pPr marL="2039293" indent="-226588"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5pPr>
            <a:lvl6pPr marL="2492469" indent="-2265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6pPr>
            <a:lvl7pPr marL="2945646" indent="-2265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7pPr>
            <a:lvl8pPr marL="3398822" indent="-2265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8pPr>
            <a:lvl9pPr marL="3851998" indent="-2265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MS PGothic" charset="0"/>
                <a:cs typeface="MS PGothic" charset="0"/>
              </a:defRPr>
            </a:lvl9pPr>
          </a:lstStyle>
          <a:p>
            <a:r>
              <a:rPr lang="nl-NL">
                <a:solidFill>
                  <a:prstClr val="black"/>
                </a:solidFill>
              </a:rPr>
              <a:t>IPMA Level D</a:t>
            </a:r>
            <a:r>
              <a:rPr lang="nl-NL" baseline="30000">
                <a:solidFill>
                  <a:prstClr val="black"/>
                </a:solidFill>
              </a:rPr>
              <a:t> ®</a:t>
            </a:r>
            <a:r>
              <a:rPr lang="nl-NL">
                <a:solidFill>
                  <a:prstClr val="black"/>
                </a:solidFill>
              </a:rPr>
              <a:t> en IPMA Level C</a:t>
            </a:r>
            <a:r>
              <a:rPr lang="nl-NL" baseline="30000">
                <a:solidFill>
                  <a:prstClr val="black"/>
                </a:solidFill>
              </a:rPr>
              <a:t>®</a:t>
            </a:r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37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Invlieg-effect of animatie erin.</a:t>
            </a:r>
          </a:p>
          <a:p>
            <a:endParaRPr lang="nl-NL"/>
          </a:p>
          <a:p>
            <a:r>
              <a:rPr lang="nl-NL"/>
              <a:t>Concreet resultaat van een faillissement: doorstartplan/ reorganisatie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A7F79-CDD3-4D31-A921-1934E1833DF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6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1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0E54B0-991B-48C2-868E-4DE2C4B3E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65089"/>
            <a:ext cx="8488973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 lvl="0"/>
            <a:r>
              <a:rPr lang="nl-NL" alt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6417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75231" y="76200"/>
            <a:ext cx="2168769" cy="594360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7458" y="76200"/>
            <a:ext cx="6367096" cy="59436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2414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1" y="65089"/>
            <a:ext cx="8488973" cy="76517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666751" y="1339850"/>
            <a:ext cx="7851531" cy="4679950"/>
          </a:xfrm>
        </p:spPr>
        <p:txBody>
          <a:bodyPr/>
          <a:lstStyle/>
          <a:p>
            <a:pPr lvl="0"/>
            <a:r>
              <a:rPr lang="nl-NL" noProof="0"/>
              <a:t>Klik op het pictogram om een SmartArt-graphic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754029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1" y="65089"/>
            <a:ext cx="8488973" cy="76517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6751" y="1339850"/>
            <a:ext cx="3855426" cy="46799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62855" y="1339851"/>
            <a:ext cx="3855427" cy="22637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62855" y="3756026"/>
            <a:ext cx="3855427" cy="22637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7561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734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C63B039-2E3D-4667-8194-0DFF5904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1" y="1339850"/>
            <a:ext cx="7851531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AAA283-8353-4728-84B3-02F79049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65089"/>
            <a:ext cx="8488973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EBB8218E-59C1-4E3F-8426-D9FA511FAC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58838"/>
            <a:ext cx="9144000" cy="0"/>
          </a:xfrm>
          <a:prstGeom prst="line">
            <a:avLst/>
          </a:prstGeom>
          <a:noFill/>
          <a:ln w="9525">
            <a:solidFill>
              <a:srgbClr val="B000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662"/>
          </a:p>
        </p:txBody>
      </p:sp>
    </p:spTree>
    <p:extLst>
      <p:ext uri="{BB962C8B-B14F-4D97-AF65-F5344CB8AC3E}">
        <p14:creationId xmlns:p14="http://schemas.microsoft.com/office/powerpoint/2010/main" val="277687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16233-D70C-4B46-9551-10D3EBA0B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698BC9-230F-4A1F-9C77-323D48E77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173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42D29-1CB2-4E99-9703-F7B8F1DC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E3EE2-C4C3-4E5C-88AD-4C2A2E1C1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7538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F5B37-AD75-4C34-8406-63A81F7E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D1DC3-DEDD-429A-8B29-D6400034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9409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96437-DF0A-40BE-836A-F4AF0240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2154F-4B99-4528-8D84-153013F13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789037-5C9B-4F0A-9A96-516F1A9FF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9370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FE22E-1796-410C-A782-D736604C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627817-602A-48E2-BF26-C65366298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8BC442-5617-4DA7-9352-A6B2A87B0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C6D6DE-71FA-4348-A13D-BAC88A27F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09A279D-7756-4E00-B666-0848991E1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6431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31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DE64F-3498-4D5D-B9A7-22125C49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4443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EA372-B903-4932-BDEE-E2BCB72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868EE1-6D19-4FA3-BEA2-7323718D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F885B9-BF42-42E5-94C0-98920221A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81843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BA0BE-82FF-4BFD-B7E1-EB9B12B4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C811EB-2AA9-4D52-8359-36DECAA92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20E565-0A8E-4A11-A8C2-EA3D86F42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1262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725CE-BE88-4E53-B058-78B47AD6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EDB67A-92E2-43E2-ABAF-CC75B1361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8895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D30BED-AF57-449B-A498-86B85267C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E4CC7B-E101-4F61-9BCA-EE0308C28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76139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1" y="65089"/>
            <a:ext cx="8488973" cy="7651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66751" y="1339850"/>
            <a:ext cx="7851531" cy="467995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4031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6074" y="1339850"/>
            <a:ext cx="3936023" cy="467995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02774" y="1339850"/>
            <a:ext cx="3937488" cy="467995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3346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846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1" y="116632"/>
            <a:ext cx="8488973" cy="713632"/>
          </a:xfrm>
          <a:ln>
            <a:noFill/>
          </a:ln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6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88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9510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620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334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E22BF1F-0B8A-43BF-9FE3-FC9B0BEC1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1" y="1339850"/>
            <a:ext cx="785153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3CFBED-1950-4406-9524-DFAC1B05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65089"/>
            <a:ext cx="8488973" cy="7651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8" name="Rectangle 50">
            <a:extLst>
              <a:ext uri="{FF2B5EF4-FFF2-40B4-BE49-F238E27FC236}">
                <a16:creationId xmlns:a16="http://schemas.microsoft.com/office/drawing/2014/main" id="{14B6FD56-120E-43EF-9DCF-33C19E9B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8900"/>
          </a:xfrm>
          <a:prstGeom prst="rect">
            <a:avLst/>
          </a:prstGeom>
          <a:solidFill>
            <a:srgbClr val="5D01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nl-NL" sz="2215"/>
          </a:p>
        </p:txBody>
      </p:sp>
      <p:sp>
        <p:nvSpPr>
          <p:cNvPr id="1032" name="Rectangle 58">
            <a:extLst>
              <a:ext uri="{FF2B5EF4-FFF2-40B4-BE49-F238E27FC236}">
                <a16:creationId xmlns:a16="http://schemas.microsoft.com/office/drawing/2014/main" id="{52630177-7F91-4022-8062-229B946A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68492"/>
            <a:ext cx="9144000" cy="88900"/>
          </a:xfrm>
          <a:prstGeom prst="rect">
            <a:avLst/>
          </a:prstGeom>
          <a:solidFill>
            <a:srgbClr val="5D01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nl-NL" sz="2215"/>
          </a:p>
        </p:txBody>
      </p:sp>
      <p:sp>
        <p:nvSpPr>
          <p:cNvPr id="1034" name="Line 14">
            <a:extLst>
              <a:ext uri="{FF2B5EF4-FFF2-40B4-BE49-F238E27FC236}">
                <a16:creationId xmlns:a16="http://schemas.microsoft.com/office/drawing/2014/main" id="{64B068C4-B542-4B17-8CEC-69991E708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58838"/>
            <a:ext cx="9144000" cy="0"/>
          </a:xfrm>
          <a:prstGeom prst="line">
            <a:avLst/>
          </a:prstGeom>
          <a:noFill/>
          <a:ln w="9525">
            <a:solidFill>
              <a:srgbClr val="B000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1662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389CE45-339E-4ED6-BAF8-2CE61403A8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05" y="6167016"/>
            <a:ext cx="1651500" cy="5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491966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491966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491966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491966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B00063"/>
          </a:solidFill>
          <a:latin typeface="Arial" pitchFamily="-106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B00063"/>
          </a:solidFill>
          <a:latin typeface="Arial" pitchFamily="-106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B00063"/>
          </a:solidFill>
          <a:latin typeface="Arial" pitchFamily="-106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585" b="1">
          <a:solidFill>
            <a:srgbClr val="B00063"/>
          </a:solidFill>
          <a:latin typeface="Arial" pitchFamily="-106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215" b="1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ＭＳ Ｐゴシック" pitchFamily="-106" charset="-128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846">
          <a:solidFill>
            <a:schemeClr val="tx1"/>
          </a:solidFill>
          <a:latin typeface="+mn-lt"/>
          <a:ea typeface="ＭＳ Ｐゴシック" pitchFamily="-106" charset="-128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ＭＳ Ｐゴシック" pitchFamily="-106" charset="-128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846">
          <a:solidFill>
            <a:schemeClr val="tx1"/>
          </a:solidFill>
          <a:latin typeface="+mn-lt"/>
          <a:ea typeface="ＭＳ Ｐゴシック" pitchFamily="-106" charset="-128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Font typeface="Times" pitchFamily="-106" charset="0"/>
        <a:buChar char="•"/>
        <a:defRPr sz="1846">
          <a:solidFill>
            <a:srgbClr val="491966"/>
          </a:solidFill>
          <a:latin typeface="+mn-lt"/>
          <a:ea typeface="ＭＳ Ｐゴシック" pitchFamily="-106" charset="-128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Font typeface="Times" pitchFamily="-106" charset="0"/>
        <a:buChar char="•"/>
        <a:defRPr sz="1846">
          <a:solidFill>
            <a:srgbClr val="491966"/>
          </a:solidFill>
          <a:latin typeface="+mn-lt"/>
          <a:ea typeface="ＭＳ Ｐゴシック" pitchFamily="-106" charset="-128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Font typeface="Times" pitchFamily="-106" charset="0"/>
        <a:buChar char="•"/>
        <a:defRPr sz="1846">
          <a:solidFill>
            <a:srgbClr val="491966"/>
          </a:solidFill>
          <a:latin typeface="+mn-lt"/>
          <a:ea typeface="ＭＳ Ｐゴシック" pitchFamily="-106" charset="-128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Font typeface="Times" pitchFamily="-106" charset="0"/>
        <a:buChar char="•"/>
        <a:defRPr sz="1846">
          <a:solidFill>
            <a:srgbClr val="491966"/>
          </a:solidFill>
          <a:latin typeface="+mn-lt"/>
          <a:ea typeface="ＭＳ Ｐゴシック" pitchFamily="-106" charset="-128"/>
        </a:defRPr>
      </a:lvl9pPr>
    </p:bodyStyle>
    <p:otherStyle>
      <a:defPPr>
        <a:defRPr lang="nl-NL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69659C0-767D-4A38-ABBC-3F4CC51D3AB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05" y="6167016"/>
            <a:ext cx="1651500" cy="5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pixabay.com/nl/weide-hemel-wolk-gras-landschap-1728901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hyperlink" Target="https://publicdomainpictures.net/view-image.php?image=22222&amp;picture=patron-de-la-hierba&amp;large=1&amp;jazyk=es" TargetMode="External"/><Relationship Id="rId4" Type="http://schemas.openxmlformats.org/officeDocument/2006/relationships/image" Target="../media/image19.jp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hyperlink" Target="https://pixabay.com/nl/weide-hemel-wolk-gras-landschap-1728901/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hyperlink" Target="https://publicdomainpictures.net/view-image.php?image=22222&amp;picture=patron-de-la-hierba&amp;large=1&amp;jazyk=es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jp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hyperlink" Target="https://pixabay.com/nl/weide-hemel-wolk-gras-landschap-1728901/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6.png"/><Relationship Id="rId5" Type="http://schemas.openxmlformats.org/officeDocument/2006/relationships/hyperlink" Target="https://publicdomainpictures.net/view-image.php?image=22222&amp;picture=patron-de-la-hierba&amp;large=1&amp;jazyk=es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3.png"/><Relationship Id="rId3" Type="http://schemas.openxmlformats.org/officeDocument/2006/relationships/hyperlink" Target="https://pixabay.com/nl/weide-hemel-wolk-gras-landschap-1728901/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2.png"/><Relationship Id="rId2" Type="http://schemas.openxmlformats.org/officeDocument/2006/relationships/image" Target="../media/image18.jpg"/><Relationship Id="rId16" Type="http://schemas.openxmlformats.org/officeDocument/2006/relationships/image" Target="../media/image31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hyperlink" Target="https://publicdomainpictures.net/view-image.php?image=22222&amp;picture=patron-de-la-hierba&amp;large=1&amp;jazyk=es" TargetMode="External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19.jp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nl/weide-hemel-wolk-gras-landschap-1728901/" TargetMode="External"/><Relationship Id="rId13" Type="http://schemas.openxmlformats.org/officeDocument/2006/relationships/image" Target="../media/image27.png"/><Relationship Id="rId18" Type="http://schemas.openxmlformats.org/officeDocument/2006/relationships/image" Target="../media/image33.png"/><Relationship Id="rId3" Type="http://schemas.openxmlformats.org/officeDocument/2006/relationships/image" Target="../media/image19.jpg"/><Relationship Id="rId21" Type="http://schemas.openxmlformats.org/officeDocument/2006/relationships/image" Target="../media/image35.png"/><Relationship Id="rId7" Type="http://schemas.openxmlformats.org/officeDocument/2006/relationships/image" Target="../media/image18.jpg"/><Relationship Id="rId12" Type="http://schemas.openxmlformats.org/officeDocument/2006/relationships/image" Target="../media/image26.png"/><Relationship Id="rId17" Type="http://schemas.openxmlformats.org/officeDocument/2006/relationships/image" Target="../media/image32.png"/><Relationship Id="rId2" Type="http://schemas.openxmlformats.org/officeDocument/2006/relationships/image" Target="../media/image20.jpeg"/><Relationship Id="rId16" Type="http://schemas.openxmlformats.org/officeDocument/2006/relationships/image" Target="../media/image31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hyperlink" Target="https://publicdomainpictures.net/view-image.php?image=22222&amp;picture=patron-de-la-hierba&amp;large=1&amp;jazyk=es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mo.nl/nimo-summerschool-webinars/ipma-meer-dan-alleen-mooi-op-je-cv/" TargetMode="External"/><Relationship Id="rId3" Type="http://schemas.openxmlformats.org/officeDocument/2006/relationships/hyperlink" Target="https://www.nimo.nl/nimo-summerschool-webinars/schattingstechnieken/" TargetMode="External"/><Relationship Id="rId7" Type="http://schemas.openxmlformats.org/officeDocument/2006/relationships/hyperlink" Target="https://www.nimo.nl/nimo-summerschool-webinars/de-kunst-van-situationeel-leiding-geve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imo.nl/nimo-summerschool-webinars/heb-jij-het-pm-stuurwiel-goed-in-de-handen/" TargetMode="External"/><Relationship Id="rId5" Type="http://schemas.openxmlformats.org/officeDocument/2006/relationships/hyperlink" Target="https://www.nimo.nl/nimo-summerschool-webinars/houd-grip-op-je-projectvoortgang-de-basis-van-projectfasering/" TargetMode="External"/><Relationship Id="rId10" Type="http://schemas.openxmlformats.org/officeDocument/2006/relationships/hyperlink" Target="mailto:mail@nimo.nl" TargetMode="External"/><Relationship Id="rId4" Type="http://schemas.openxmlformats.org/officeDocument/2006/relationships/hyperlink" Target="https://www.nimo.nl/nimo-summerschool-webinars/praktisch-aan-de-slag-met-risicomanagement/" TargetMode="External"/><Relationship Id="rId9" Type="http://schemas.openxmlformats.org/officeDocument/2006/relationships/hyperlink" Target="https://www.nimo.nl/nimo-summerschool-webina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6113" y="1124744"/>
            <a:ext cx="7851775" cy="295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nl-NL" sz="3200">
                <a:solidFill>
                  <a:schemeClr val="tx1"/>
                </a:solidFill>
                <a:latin typeface="Century Gothic" panose="020B0502020202020204" pitchFamily="34" charset="0"/>
              </a:rPr>
              <a:t>NIMO Summerschool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46112" y="4638032"/>
            <a:ext cx="7851775" cy="1224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latin typeface="Century Gothic"/>
              </a:rPr>
              <a:t>NIMO webinar #2 van 8: </a:t>
            </a:r>
            <a:endParaRPr lang="nl-NL" sz="2400" dirty="0">
              <a:latin typeface="Century Gothic" panose="020B0502020202020204" pitchFamily="34" charset="0"/>
            </a:endParaRPr>
          </a:p>
          <a:p>
            <a:endParaRPr lang="nl-NL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r>
              <a:rPr lang="nl-NL" sz="2400" b="1" dirty="0">
                <a:solidFill>
                  <a:schemeClr val="accent2"/>
                </a:solidFill>
                <a:latin typeface="Century Gothic"/>
              </a:rPr>
              <a:t>De scope van het project</a:t>
            </a:r>
          </a:p>
          <a:p>
            <a:endParaRPr lang="nl-NL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r>
              <a:rPr lang="nl-NL" sz="1800" i="1" dirty="0">
                <a:latin typeface="Century Gothic" panose="020B0502020202020204" pitchFamily="34" charset="0"/>
              </a:rPr>
              <a:t>Welkom! Nog even geduld….we starten om 13:15 uur …</a:t>
            </a:r>
          </a:p>
          <a:p>
            <a:endParaRPr lang="nl-NL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9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/>
              <a:t>Is één persoon met naam en functie</a:t>
            </a:r>
          </a:p>
          <a:p>
            <a:r>
              <a:rPr lang="nl-NL" sz="2200"/>
              <a:t>Heeft meer dan voldoende mandaat</a:t>
            </a:r>
          </a:p>
          <a:p>
            <a:r>
              <a:rPr lang="nl-NL" sz="2200"/>
              <a:t>Is de enige besluitvormer</a:t>
            </a:r>
          </a:p>
          <a:p>
            <a:r>
              <a:rPr lang="nl-NL" sz="2200"/>
              <a:t>Ondersteunt de zakelijke rechtvaardiging </a:t>
            </a:r>
          </a:p>
          <a:p>
            <a:r>
              <a:rPr lang="nl-NL" sz="2200"/>
              <a:t>Is beperkt maar wel continue beschikbaar</a:t>
            </a:r>
          </a:p>
          <a:p>
            <a:endParaRPr lang="nl-NL" sz="2200"/>
          </a:p>
          <a:p>
            <a:pPr marL="0" indent="0">
              <a:buNone/>
            </a:pPr>
            <a:r>
              <a:rPr lang="nl-NL" sz="2200"/>
              <a:t> ALLEEN DAN KAN JE DOOR</a:t>
            </a:r>
          </a:p>
          <a:p>
            <a:pPr marL="0" indent="0">
              <a:buNone/>
            </a:pPr>
            <a:endParaRPr lang="nl-NL" sz="2200"/>
          </a:p>
          <a:p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latin typeface="Century Gothic" panose="020B0502020202020204" pitchFamily="34" charset="0"/>
              </a:rPr>
              <a:t>De ‘echte’ opdrachtgever</a:t>
            </a:r>
          </a:p>
        </p:txBody>
      </p:sp>
    </p:spTree>
    <p:extLst>
      <p:ext uri="{BB962C8B-B14F-4D97-AF65-F5344CB8AC3E}">
        <p14:creationId xmlns:p14="http://schemas.microsoft.com/office/powerpoint/2010/main" val="25464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hoek 108">
            <a:extLst>
              <a:ext uri="{FF2B5EF4-FFF2-40B4-BE49-F238E27FC236}">
                <a16:creationId xmlns:a16="http://schemas.microsoft.com/office/drawing/2014/main" id="{BFFAB17D-63F5-48CC-9680-512F162F42DA}"/>
              </a:ext>
            </a:extLst>
          </p:cNvPr>
          <p:cNvSpPr/>
          <p:nvPr/>
        </p:nvSpPr>
        <p:spPr>
          <a:xfrm>
            <a:off x="-1" y="0"/>
            <a:ext cx="9144001" cy="1244756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E3809062-67C4-4EC8-815E-688EECBDD22B}"/>
              </a:ext>
            </a:extLst>
          </p:cNvPr>
          <p:cNvSpPr/>
          <p:nvPr/>
        </p:nvSpPr>
        <p:spPr>
          <a:xfrm>
            <a:off x="-1" y="2333681"/>
            <a:ext cx="3610620" cy="4514804"/>
          </a:xfrm>
          <a:prstGeom prst="rect">
            <a:avLst/>
          </a:prstGeom>
          <a:blipFill dpi="0" rotWithShape="1"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AA95AADA-22CA-411B-B068-4A7DAEDEF5DD}"/>
              </a:ext>
            </a:extLst>
          </p:cNvPr>
          <p:cNvSpPr/>
          <p:nvPr/>
        </p:nvSpPr>
        <p:spPr>
          <a:xfrm>
            <a:off x="4792657" y="2333681"/>
            <a:ext cx="4351343" cy="4565974"/>
          </a:xfrm>
          <a:prstGeom prst="rect">
            <a:avLst/>
          </a:prstGeom>
          <a:blipFill dpi="0" rotWithShape="0">
            <a:blip r:embed="rId6">
              <a:alphaModFix amt="9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0226B73-5796-4E20-85C8-30C45C6F9BFE}"/>
              </a:ext>
            </a:extLst>
          </p:cNvPr>
          <p:cNvCxnSpPr/>
          <p:nvPr/>
        </p:nvCxnSpPr>
        <p:spPr>
          <a:xfrm>
            <a:off x="-1" y="1249520"/>
            <a:ext cx="91440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B384A13-3370-4ED7-B8C9-90A515FF5D16}"/>
              </a:ext>
            </a:extLst>
          </p:cNvPr>
          <p:cNvCxnSpPr>
            <a:cxnSpLocks/>
          </p:cNvCxnSpPr>
          <p:nvPr/>
        </p:nvCxnSpPr>
        <p:spPr>
          <a:xfrm>
            <a:off x="-2" y="2320439"/>
            <a:ext cx="36719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E69A071-B290-45BA-A4C7-7E447B27C9E9}"/>
              </a:ext>
            </a:extLst>
          </p:cNvPr>
          <p:cNvCxnSpPr>
            <a:cxnSpLocks/>
          </p:cNvCxnSpPr>
          <p:nvPr/>
        </p:nvCxnSpPr>
        <p:spPr>
          <a:xfrm>
            <a:off x="4792657" y="2320440"/>
            <a:ext cx="3226486" cy="132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09BC2F0-1816-4912-B228-FAFDEE978527}"/>
              </a:ext>
            </a:extLst>
          </p:cNvPr>
          <p:cNvCxnSpPr>
            <a:cxnSpLocks/>
          </p:cNvCxnSpPr>
          <p:nvPr/>
        </p:nvCxnSpPr>
        <p:spPr>
          <a:xfrm flipH="1">
            <a:off x="3597200" y="2320439"/>
            <a:ext cx="45622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87E423D-567D-418F-98FF-1E5618DA796B}"/>
              </a:ext>
            </a:extLst>
          </p:cNvPr>
          <p:cNvCxnSpPr>
            <a:cxnSpLocks/>
          </p:cNvCxnSpPr>
          <p:nvPr/>
        </p:nvCxnSpPr>
        <p:spPr>
          <a:xfrm>
            <a:off x="4792656" y="2292027"/>
            <a:ext cx="0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25F3116-4D89-4E0E-B8FC-A478DF3209B5}"/>
              </a:ext>
            </a:extLst>
          </p:cNvPr>
          <p:cNvCxnSpPr/>
          <p:nvPr/>
        </p:nvCxnSpPr>
        <p:spPr>
          <a:xfrm>
            <a:off x="-1" y="1790864"/>
            <a:ext cx="9144001" cy="0"/>
          </a:xfrm>
          <a:prstGeom prst="line">
            <a:avLst/>
          </a:prstGeom>
          <a:ln w="66675" cap="rnd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66B6E5B-1204-4133-8DA5-8A81CB3F7B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" y="2455318"/>
            <a:ext cx="411429" cy="411429"/>
          </a:xfrm>
          <a:prstGeom prst="rect">
            <a:avLst/>
          </a:prstGeom>
        </p:spPr>
      </p:pic>
      <p:pic>
        <p:nvPicPr>
          <p:cNvPr id="36" name="Afbeelding 3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A96D7E9-DF07-4B32-90C3-E2B8E6415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1" y="2838872"/>
            <a:ext cx="411429" cy="411429"/>
          </a:xfrm>
          <a:prstGeom prst="rect">
            <a:avLst/>
          </a:prstGeom>
        </p:spPr>
      </p:pic>
      <p:pic>
        <p:nvPicPr>
          <p:cNvPr id="37" name="Afbeelding 3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FFD2C80-A13E-4F91-AFC2-85FE02703B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04" y="3445577"/>
            <a:ext cx="411429" cy="411429"/>
          </a:xfrm>
          <a:prstGeom prst="rect">
            <a:avLst/>
          </a:prstGeom>
        </p:spPr>
      </p:pic>
      <p:pic>
        <p:nvPicPr>
          <p:cNvPr id="38" name="Afbeelding 3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C504AA3-0452-4121-A4FA-7A60B3496C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39" y="3153281"/>
            <a:ext cx="411429" cy="411429"/>
          </a:xfrm>
          <a:prstGeom prst="rect">
            <a:avLst/>
          </a:prstGeom>
        </p:spPr>
      </p:pic>
      <p:pic>
        <p:nvPicPr>
          <p:cNvPr id="39" name="Afbeelding 3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179F2A5-8764-4BBE-A06E-390E0DE328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58" y="3475265"/>
            <a:ext cx="411429" cy="411429"/>
          </a:xfrm>
          <a:prstGeom prst="rect">
            <a:avLst/>
          </a:prstGeom>
        </p:spPr>
      </p:pic>
      <p:pic>
        <p:nvPicPr>
          <p:cNvPr id="40" name="Afbeelding 3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0267E74-2312-4E88-A9BC-60DD6D39A1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" y="4896265"/>
            <a:ext cx="411429" cy="411429"/>
          </a:xfrm>
          <a:prstGeom prst="rect">
            <a:avLst/>
          </a:prstGeom>
        </p:spPr>
      </p:pic>
      <p:pic>
        <p:nvPicPr>
          <p:cNvPr id="41" name="Afbeelding 4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B8C5BC3A-78FA-4DC1-A2FB-68DD29ABC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5" y="4038597"/>
            <a:ext cx="411429" cy="411429"/>
          </a:xfrm>
          <a:prstGeom prst="rect">
            <a:avLst/>
          </a:prstGeom>
        </p:spPr>
      </p:pic>
      <p:pic>
        <p:nvPicPr>
          <p:cNvPr id="42" name="Afbeelding 4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F2E44C8E-4F44-4C03-BACE-81B45A4938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5477" y="6015076"/>
            <a:ext cx="411429" cy="411429"/>
          </a:xfrm>
          <a:prstGeom prst="rect">
            <a:avLst/>
          </a:prstGeom>
        </p:spPr>
      </p:pic>
      <p:pic>
        <p:nvPicPr>
          <p:cNvPr id="43" name="Afbeelding 42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A882CD7-67EC-4D16-815E-E0E078D349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677" y="2456706"/>
            <a:ext cx="411429" cy="411429"/>
          </a:xfrm>
          <a:prstGeom prst="rect">
            <a:avLst/>
          </a:prstGeom>
        </p:spPr>
      </p:pic>
      <p:pic>
        <p:nvPicPr>
          <p:cNvPr id="44" name="Afbeelding 43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DB1947C6-89DE-427D-8FA8-87CF73BD85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449" y="4805303"/>
            <a:ext cx="411429" cy="411429"/>
          </a:xfrm>
          <a:prstGeom prst="rect">
            <a:avLst/>
          </a:prstGeom>
        </p:spPr>
      </p:pic>
      <p:pic>
        <p:nvPicPr>
          <p:cNvPr id="45" name="Afbeelding 4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C8A714E-9201-4002-850C-3794F2EDF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5516" y="5018348"/>
            <a:ext cx="411429" cy="411429"/>
          </a:xfrm>
          <a:prstGeom prst="rect">
            <a:avLst/>
          </a:prstGeom>
        </p:spPr>
      </p:pic>
      <p:pic>
        <p:nvPicPr>
          <p:cNvPr id="46" name="Afbeelding 4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4393509-3814-4FE1-9F2E-AA111A59EA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252" y="3645467"/>
            <a:ext cx="411429" cy="411429"/>
          </a:xfrm>
          <a:prstGeom prst="rect">
            <a:avLst/>
          </a:prstGeom>
        </p:spPr>
      </p:pic>
      <p:pic>
        <p:nvPicPr>
          <p:cNvPr id="47" name="Afbeelding 4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81510DB-E31A-41FF-855A-698CA0799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0158" y="2420503"/>
            <a:ext cx="411429" cy="411429"/>
          </a:xfrm>
          <a:prstGeom prst="rect">
            <a:avLst/>
          </a:prstGeom>
        </p:spPr>
      </p:pic>
      <p:pic>
        <p:nvPicPr>
          <p:cNvPr id="48" name="Afbeelding 4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102CF090-FB9A-42F8-9CAC-66A4FAAEA7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822" y="5574523"/>
            <a:ext cx="411429" cy="411429"/>
          </a:xfrm>
          <a:prstGeom prst="rect">
            <a:avLst/>
          </a:prstGeom>
        </p:spPr>
      </p:pic>
      <p:pic>
        <p:nvPicPr>
          <p:cNvPr id="49" name="Afbeelding 4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BE1C9EB-C9CA-40DE-B808-4128EFE0B2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1" y="2917391"/>
            <a:ext cx="411429" cy="411429"/>
          </a:xfrm>
          <a:prstGeom prst="rect">
            <a:avLst/>
          </a:prstGeom>
        </p:spPr>
      </p:pic>
      <p:pic>
        <p:nvPicPr>
          <p:cNvPr id="50" name="Afbeelding 4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A0ECC01-A86F-463C-AA0B-3F56DBC430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06" y="2663801"/>
            <a:ext cx="411429" cy="411429"/>
          </a:xfrm>
          <a:prstGeom prst="rect">
            <a:avLst/>
          </a:prstGeom>
        </p:spPr>
      </p:pic>
      <p:pic>
        <p:nvPicPr>
          <p:cNvPr id="51" name="Afbeelding 5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23E43A6-BEFB-4BE6-8D82-E581D75E0C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76" y="4085905"/>
            <a:ext cx="411429" cy="411429"/>
          </a:xfrm>
          <a:prstGeom prst="rect">
            <a:avLst/>
          </a:prstGeom>
        </p:spPr>
      </p:pic>
      <p:pic>
        <p:nvPicPr>
          <p:cNvPr id="52" name="Afbeelding 5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0E00DA48-083E-42E8-9C9B-B2F61E85DC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43" y="4595522"/>
            <a:ext cx="411429" cy="411429"/>
          </a:xfrm>
          <a:prstGeom prst="rect">
            <a:avLst/>
          </a:prstGeom>
        </p:spPr>
      </p:pic>
      <p:pic>
        <p:nvPicPr>
          <p:cNvPr id="53" name="Afbeelding 52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2D5A510C-256F-442D-B893-4056915F9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" y="6132376"/>
            <a:ext cx="411429" cy="411429"/>
          </a:xfrm>
          <a:prstGeom prst="rect">
            <a:avLst/>
          </a:prstGeom>
        </p:spPr>
      </p:pic>
      <p:pic>
        <p:nvPicPr>
          <p:cNvPr id="54" name="Afbeelding 53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D6B15D00-74ED-416C-A7A8-C041C04C8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28" y="5520539"/>
            <a:ext cx="411429" cy="411429"/>
          </a:xfrm>
          <a:prstGeom prst="rect">
            <a:avLst/>
          </a:prstGeom>
        </p:spPr>
      </p:pic>
      <p:pic>
        <p:nvPicPr>
          <p:cNvPr id="55" name="Afbeelding 5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C8E3CEF5-8EA5-4055-BB90-2DA75C7CD1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6" y="5037293"/>
            <a:ext cx="411429" cy="411429"/>
          </a:xfrm>
          <a:prstGeom prst="rect">
            <a:avLst/>
          </a:prstGeom>
        </p:spPr>
      </p:pic>
      <p:pic>
        <p:nvPicPr>
          <p:cNvPr id="56" name="Afbeelding 5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BE5EAD3A-4CCA-412F-ABA7-8F082F35E6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694" y="6149568"/>
            <a:ext cx="411429" cy="411429"/>
          </a:xfrm>
          <a:prstGeom prst="rect">
            <a:avLst/>
          </a:prstGeom>
        </p:spPr>
      </p:pic>
      <p:pic>
        <p:nvPicPr>
          <p:cNvPr id="57" name="Afbeelding 5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D8EB983-D6AC-43CE-8E30-1344E8153C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862" y="3581063"/>
            <a:ext cx="411429" cy="411429"/>
          </a:xfrm>
          <a:prstGeom prst="rect">
            <a:avLst/>
          </a:prstGeom>
        </p:spPr>
      </p:pic>
      <p:pic>
        <p:nvPicPr>
          <p:cNvPr id="58" name="Afbeelding 5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847A140-77E5-4F2B-BD25-5964F58FD9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9945" y="5538012"/>
            <a:ext cx="411429" cy="411429"/>
          </a:xfrm>
          <a:prstGeom prst="rect">
            <a:avLst/>
          </a:prstGeom>
        </p:spPr>
      </p:pic>
      <p:pic>
        <p:nvPicPr>
          <p:cNvPr id="59" name="Afbeelding 5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DB768AB-4348-42AE-950D-B66046112D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477" y="5989900"/>
            <a:ext cx="411429" cy="411429"/>
          </a:xfrm>
          <a:prstGeom prst="rect">
            <a:avLst/>
          </a:prstGeom>
        </p:spPr>
      </p:pic>
      <p:pic>
        <p:nvPicPr>
          <p:cNvPr id="60" name="Afbeelding 5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11286AC7-DA0C-41E4-9D17-36917D1886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40" y="4314759"/>
            <a:ext cx="411429" cy="411429"/>
          </a:xfrm>
          <a:prstGeom prst="rect">
            <a:avLst/>
          </a:prstGeom>
        </p:spPr>
      </p:pic>
      <p:pic>
        <p:nvPicPr>
          <p:cNvPr id="61" name="Afbeelding 6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F6E978A1-67C6-45F4-AB0F-96088B44A2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7753" y="3725523"/>
            <a:ext cx="411429" cy="411429"/>
          </a:xfrm>
          <a:prstGeom prst="rect">
            <a:avLst/>
          </a:prstGeom>
        </p:spPr>
      </p:pic>
      <p:pic>
        <p:nvPicPr>
          <p:cNvPr id="62" name="Afbeelding 6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894B75F2-E7FF-4320-AF86-258714098C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658" y="5375014"/>
            <a:ext cx="411429" cy="411429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F049A1B-1599-4AB4-BCEC-89C6FBF9B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0" y="26883"/>
            <a:ext cx="831281" cy="831281"/>
          </a:xfrm>
          <a:prstGeom prst="rect">
            <a:avLst/>
          </a:prstGeom>
        </p:spPr>
      </p:pic>
      <p:pic>
        <p:nvPicPr>
          <p:cNvPr id="77" name="Afbeelding 7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880A1DB-651D-48A8-AE34-7C0CF09DC5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0" y="5480283"/>
            <a:ext cx="284898" cy="284898"/>
          </a:xfrm>
          <a:prstGeom prst="rect">
            <a:avLst/>
          </a:prstGeom>
        </p:spPr>
      </p:pic>
      <p:pic>
        <p:nvPicPr>
          <p:cNvPr id="78" name="Afbeelding 7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90C2E80-2E4A-40B1-9430-0248C7372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8" y="2559233"/>
            <a:ext cx="284898" cy="284898"/>
          </a:xfrm>
          <a:prstGeom prst="rect">
            <a:avLst/>
          </a:prstGeom>
        </p:spPr>
      </p:pic>
      <p:pic>
        <p:nvPicPr>
          <p:cNvPr id="79" name="Afbeelding 78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AAC25F5-1171-4F19-B5B0-DEF5F174A4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4" y="6149569"/>
            <a:ext cx="284898" cy="284898"/>
          </a:xfrm>
          <a:prstGeom prst="rect">
            <a:avLst/>
          </a:prstGeom>
        </p:spPr>
      </p:pic>
      <p:pic>
        <p:nvPicPr>
          <p:cNvPr id="80" name="Afbeelding 79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C48ADAF9-0A79-4762-B1CE-EFFF8B9353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5" y="4981505"/>
            <a:ext cx="284898" cy="284898"/>
          </a:xfrm>
          <a:prstGeom prst="rect">
            <a:avLst/>
          </a:prstGeom>
        </p:spPr>
      </p:pic>
      <p:pic>
        <p:nvPicPr>
          <p:cNvPr id="81" name="Afbeelding 80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506109C9-0A99-4CC1-A8C4-E536CF77CB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89" y="3066455"/>
            <a:ext cx="284898" cy="284898"/>
          </a:xfrm>
          <a:prstGeom prst="rect">
            <a:avLst/>
          </a:prstGeom>
        </p:spPr>
      </p:pic>
      <p:pic>
        <p:nvPicPr>
          <p:cNvPr id="82" name="Afbeelding 81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CDAD5996-4255-4B44-AF76-3A378240D1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9" y="6292017"/>
            <a:ext cx="284898" cy="284898"/>
          </a:xfrm>
          <a:prstGeom prst="rect">
            <a:avLst/>
          </a:prstGeom>
        </p:spPr>
      </p:pic>
      <p:pic>
        <p:nvPicPr>
          <p:cNvPr id="83" name="Afbeelding 82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FC040EFC-7450-4EEE-9A84-77E15C88DC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" y="6328650"/>
            <a:ext cx="284898" cy="284898"/>
          </a:xfrm>
          <a:prstGeom prst="rect">
            <a:avLst/>
          </a:prstGeom>
        </p:spPr>
      </p:pic>
      <p:pic>
        <p:nvPicPr>
          <p:cNvPr id="84" name="Afbeelding 83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68554B2-A980-4E76-9548-0AF3CED92D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4" y="2904586"/>
            <a:ext cx="284898" cy="284898"/>
          </a:xfrm>
          <a:prstGeom prst="rect">
            <a:avLst/>
          </a:prstGeom>
        </p:spPr>
      </p:pic>
      <p:pic>
        <p:nvPicPr>
          <p:cNvPr id="85" name="Afbeelding 84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88AEE3F8-77CD-43FA-BDFA-A5EE065EE5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2" y="4610024"/>
            <a:ext cx="284898" cy="284898"/>
          </a:xfrm>
          <a:prstGeom prst="rect">
            <a:avLst/>
          </a:prstGeom>
        </p:spPr>
      </p:pic>
      <p:pic>
        <p:nvPicPr>
          <p:cNvPr id="86" name="Afbeelding 85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67982BC-592D-4A1C-A56F-A620CE7359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6" y="3040996"/>
            <a:ext cx="284898" cy="284898"/>
          </a:xfrm>
          <a:prstGeom prst="rect">
            <a:avLst/>
          </a:prstGeom>
        </p:spPr>
      </p:pic>
      <p:pic>
        <p:nvPicPr>
          <p:cNvPr id="87" name="Afbeelding 8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B3BBF54-342D-4319-84F7-829367D38D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" y="4268310"/>
            <a:ext cx="284898" cy="284898"/>
          </a:xfrm>
          <a:prstGeom prst="rect">
            <a:avLst/>
          </a:prstGeom>
        </p:spPr>
      </p:pic>
      <p:pic>
        <p:nvPicPr>
          <p:cNvPr id="88" name="Afbeelding 8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BB30E366-CBD3-44DF-B9D2-DBF1930974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4726188"/>
            <a:ext cx="284898" cy="284898"/>
          </a:xfrm>
          <a:prstGeom prst="rect">
            <a:avLst/>
          </a:prstGeom>
        </p:spPr>
      </p:pic>
      <p:pic>
        <p:nvPicPr>
          <p:cNvPr id="89" name="Afbeelding 88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FBEC7CB7-E99E-4B8F-B9E5-800FA3AD9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5" y="5516133"/>
            <a:ext cx="284898" cy="284898"/>
          </a:xfrm>
          <a:prstGeom prst="rect">
            <a:avLst/>
          </a:prstGeom>
        </p:spPr>
      </p:pic>
      <p:pic>
        <p:nvPicPr>
          <p:cNvPr id="90" name="Afbeelding 89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D0D11417-714E-456F-89D7-36559E69B3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37" y="5751091"/>
            <a:ext cx="284898" cy="284898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D0CCFED3-036D-421B-B0DF-5387E3779C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52" y="13240"/>
            <a:ext cx="831281" cy="831281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C7BEF801-C82E-40C0-BE15-68AA4FB80E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4" y="0"/>
            <a:ext cx="831281" cy="831281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70D78928-F6D3-4952-92E9-2B047D2C4A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42" y="26883"/>
            <a:ext cx="831281" cy="831281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CE0746FA-00ED-4A70-81E5-139E5A1EF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81" y="26883"/>
            <a:ext cx="831281" cy="831281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841F815F-18D8-4182-9475-1C182536CB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" y="22755"/>
            <a:ext cx="831281" cy="831281"/>
          </a:xfrm>
          <a:prstGeom prst="rect">
            <a:avLst/>
          </a:prstGeom>
        </p:spPr>
      </p:pic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B42AC502-3869-473D-8319-A71B54E6F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7" y="9516"/>
            <a:ext cx="831281" cy="831281"/>
          </a:xfrm>
          <a:prstGeom prst="rect">
            <a:avLst/>
          </a:prstGeom>
        </p:spPr>
      </p:pic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431CCE31-086F-42B3-8A87-9CC73B2426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5" y="36399"/>
            <a:ext cx="831281" cy="831281"/>
          </a:xfrm>
          <a:prstGeom prst="rect">
            <a:avLst/>
          </a:prstGeom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5A84B18F-8EE7-4AAB-9F93-176F62EA59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84" y="36399"/>
            <a:ext cx="831281" cy="831281"/>
          </a:xfrm>
          <a:prstGeom prst="rect">
            <a:avLst/>
          </a:prstGeom>
        </p:spPr>
      </p:pic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9E4A6EAA-50F8-41D8-BF6B-6A1E041599EC}"/>
              </a:ext>
            </a:extLst>
          </p:cNvPr>
          <p:cNvCxnSpPr>
            <a:cxnSpLocks/>
          </p:cNvCxnSpPr>
          <p:nvPr/>
        </p:nvCxnSpPr>
        <p:spPr>
          <a:xfrm>
            <a:off x="8006369" y="2307198"/>
            <a:ext cx="0" cy="7158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1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hoek 108">
            <a:extLst>
              <a:ext uri="{FF2B5EF4-FFF2-40B4-BE49-F238E27FC236}">
                <a16:creationId xmlns:a16="http://schemas.microsoft.com/office/drawing/2014/main" id="{BFFAB17D-63F5-48CC-9680-512F162F42DA}"/>
              </a:ext>
            </a:extLst>
          </p:cNvPr>
          <p:cNvSpPr/>
          <p:nvPr/>
        </p:nvSpPr>
        <p:spPr>
          <a:xfrm>
            <a:off x="-1" y="0"/>
            <a:ext cx="9144001" cy="1244756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E3809062-67C4-4EC8-815E-688EECBDD22B}"/>
              </a:ext>
            </a:extLst>
          </p:cNvPr>
          <p:cNvSpPr/>
          <p:nvPr/>
        </p:nvSpPr>
        <p:spPr>
          <a:xfrm>
            <a:off x="-1" y="2333681"/>
            <a:ext cx="3610620" cy="4514804"/>
          </a:xfrm>
          <a:prstGeom prst="rect">
            <a:avLst/>
          </a:prstGeom>
          <a:blipFill dpi="0" rotWithShape="1"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AA95AADA-22CA-411B-B068-4A7DAEDEF5DD}"/>
              </a:ext>
            </a:extLst>
          </p:cNvPr>
          <p:cNvSpPr/>
          <p:nvPr/>
        </p:nvSpPr>
        <p:spPr>
          <a:xfrm>
            <a:off x="4792657" y="2333681"/>
            <a:ext cx="4351343" cy="4565974"/>
          </a:xfrm>
          <a:prstGeom prst="rect">
            <a:avLst/>
          </a:prstGeom>
          <a:blipFill dpi="0" rotWithShape="0">
            <a:blip r:embed="rId6">
              <a:alphaModFix amt="9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0226B73-5796-4E20-85C8-30C45C6F9BFE}"/>
              </a:ext>
            </a:extLst>
          </p:cNvPr>
          <p:cNvCxnSpPr/>
          <p:nvPr/>
        </p:nvCxnSpPr>
        <p:spPr>
          <a:xfrm>
            <a:off x="-1" y="1249520"/>
            <a:ext cx="91440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B384A13-3370-4ED7-B8C9-90A515FF5D16}"/>
              </a:ext>
            </a:extLst>
          </p:cNvPr>
          <p:cNvCxnSpPr>
            <a:cxnSpLocks/>
          </p:cNvCxnSpPr>
          <p:nvPr/>
        </p:nvCxnSpPr>
        <p:spPr>
          <a:xfrm>
            <a:off x="-2" y="2320439"/>
            <a:ext cx="36719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E69A071-B290-45BA-A4C7-7E447B27C9E9}"/>
              </a:ext>
            </a:extLst>
          </p:cNvPr>
          <p:cNvCxnSpPr>
            <a:cxnSpLocks/>
          </p:cNvCxnSpPr>
          <p:nvPr/>
        </p:nvCxnSpPr>
        <p:spPr>
          <a:xfrm>
            <a:off x="4792657" y="2320440"/>
            <a:ext cx="3226486" cy="132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09BC2F0-1816-4912-B228-FAFDEE978527}"/>
              </a:ext>
            </a:extLst>
          </p:cNvPr>
          <p:cNvCxnSpPr>
            <a:cxnSpLocks/>
          </p:cNvCxnSpPr>
          <p:nvPr/>
        </p:nvCxnSpPr>
        <p:spPr>
          <a:xfrm flipH="1">
            <a:off x="3597200" y="2320439"/>
            <a:ext cx="45622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87E423D-567D-418F-98FF-1E5618DA796B}"/>
              </a:ext>
            </a:extLst>
          </p:cNvPr>
          <p:cNvCxnSpPr>
            <a:cxnSpLocks/>
          </p:cNvCxnSpPr>
          <p:nvPr/>
        </p:nvCxnSpPr>
        <p:spPr>
          <a:xfrm>
            <a:off x="4792656" y="2292027"/>
            <a:ext cx="0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25F3116-4D89-4E0E-B8FC-A478DF3209B5}"/>
              </a:ext>
            </a:extLst>
          </p:cNvPr>
          <p:cNvCxnSpPr/>
          <p:nvPr/>
        </p:nvCxnSpPr>
        <p:spPr>
          <a:xfrm>
            <a:off x="-1" y="1790864"/>
            <a:ext cx="9144001" cy="0"/>
          </a:xfrm>
          <a:prstGeom prst="line">
            <a:avLst/>
          </a:prstGeom>
          <a:ln w="66675" cap="rnd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5A4B82D6-332D-4C82-A7CC-DBA32A13BE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30" y="4603426"/>
            <a:ext cx="788791" cy="788791"/>
          </a:xfrm>
          <a:prstGeom prst="rect">
            <a:avLst/>
          </a:prstGeom>
        </p:spPr>
      </p:pic>
      <p:pic>
        <p:nvPicPr>
          <p:cNvPr id="35" name="Afbeelding 3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66B6E5B-1204-4133-8DA5-8A81CB3F7B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" y="2455318"/>
            <a:ext cx="411429" cy="411429"/>
          </a:xfrm>
          <a:prstGeom prst="rect">
            <a:avLst/>
          </a:prstGeom>
        </p:spPr>
      </p:pic>
      <p:pic>
        <p:nvPicPr>
          <p:cNvPr id="36" name="Afbeelding 3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A96D7E9-DF07-4B32-90C3-E2B8E64152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1" y="2838872"/>
            <a:ext cx="411429" cy="411429"/>
          </a:xfrm>
          <a:prstGeom prst="rect">
            <a:avLst/>
          </a:prstGeom>
        </p:spPr>
      </p:pic>
      <p:pic>
        <p:nvPicPr>
          <p:cNvPr id="37" name="Afbeelding 3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FFD2C80-A13E-4F91-AFC2-85FE02703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04" y="3445577"/>
            <a:ext cx="411429" cy="411429"/>
          </a:xfrm>
          <a:prstGeom prst="rect">
            <a:avLst/>
          </a:prstGeom>
        </p:spPr>
      </p:pic>
      <p:pic>
        <p:nvPicPr>
          <p:cNvPr id="38" name="Afbeelding 3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C504AA3-0452-4121-A4FA-7A60B3496C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39" y="3153281"/>
            <a:ext cx="411429" cy="411429"/>
          </a:xfrm>
          <a:prstGeom prst="rect">
            <a:avLst/>
          </a:prstGeom>
        </p:spPr>
      </p:pic>
      <p:pic>
        <p:nvPicPr>
          <p:cNvPr id="39" name="Afbeelding 3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179F2A5-8764-4BBE-A06E-390E0DE328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58" y="3475265"/>
            <a:ext cx="411429" cy="411429"/>
          </a:xfrm>
          <a:prstGeom prst="rect">
            <a:avLst/>
          </a:prstGeom>
        </p:spPr>
      </p:pic>
      <p:pic>
        <p:nvPicPr>
          <p:cNvPr id="40" name="Afbeelding 3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0267E74-2312-4E88-A9BC-60DD6D39A1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" y="4896265"/>
            <a:ext cx="411429" cy="411429"/>
          </a:xfrm>
          <a:prstGeom prst="rect">
            <a:avLst/>
          </a:prstGeom>
        </p:spPr>
      </p:pic>
      <p:pic>
        <p:nvPicPr>
          <p:cNvPr id="41" name="Afbeelding 4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B8C5BC3A-78FA-4DC1-A2FB-68DD29ABC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5" y="4038597"/>
            <a:ext cx="411429" cy="411429"/>
          </a:xfrm>
          <a:prstGeom prst="rect">
            <a:avLst/>
          </a:prstGeom>
        </p:spPr>
      </p:pic>
      <p:pic>
        <p:nvPicPr>
          <p:cNvPr id="42" name="Afbeelding 4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F2E44C8E-4F44-4C03-BACE-81B45A4938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5477" y="6015076"/>
            <a:ext cx="411429" cy="411429"/>
          </a:xfrm>
          <a:prstGeom prst="rect">
            <a:avLst/>
          </a:prstGeom>
        </p:spPr>
      </p:pic>
      <p:pic>
        <p:nvPicPr>
          <p:cNvPr id="43" name="Afbeelding 42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A882CD7-67EC-4D16-815E-E0E078D349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677" y="2456706"/>
            <a:ext cx="411429" cy="411429"/>
          </a:xfrm>
          <a:prstGeom prst="rect">
            <a:avLst/>
          </a:prstGeom>
        </p:spPr>
      </p:pic>
      <p:pic>
        <p:nvPicPr>
          <p:cNvPr id="44" name="Afbeelding 43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DB1947C6-89DE-427D-8FA8-87CF73BD85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449" y="4805303"/>
            <a:ext cx="411429" cy="411429"/>
          </a:xfrm>
          <a:prstGeom prst="rect">
            <a:avLst/>
          </a:prstGeom>
        </p:spPr>
      </p:pic>
      <p:pic>
        <p:nvPicPr>
          <p:cNvPr id="45" name="Afbeelding 4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C8A714E-9201-4002-850C-3794F2EDFC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5516" y="5018348"/>
            <a:ext cx="411429" cy="411429"/>
          </a:xfrm>
          <a:prstGeom prst="rect">
            <a:avLst/>
          </a:prstGeom>
        </p:spPr>
      </p:pic>
      <p:pic>
        <p:nvPicPr>
          <p:cNvPr id="46" name="Afbeelding 4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4393509-3814-4FE1-9F2E-AA111A59EA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252" y="3645467"/>
            <a:ext cx="411429" cy="411429"/>
          </a:xfrm>
          <a:prstGeom prst="rect">
            <a:avLst/>
          </a:prstGeom>
        </p:spPr>
      </p:pic>
      <p:pic>
        <p:nvPicPr>
          <p:cNvPr id="47" name="Afbeelding 4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81510DB-E31A-41FF-855A-698CA07999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0158" y="2420503"/>
            <a:ext cx="411429" cy="411429"/>
          </a:xfrm>
          <a:prstGeom prst="rect">
            <a:avLst/>
          </a:prstGeom>
        </p:spPr>
      </p:pic>
      <p:pic>
        <p:nvPicPr>
          <p:cNvPr id="48" name="Afbeelding 4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102CF090-FB9A-42F8-9CAC-66A4FAAEA7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822" y="5574523"/>
            <a:ext cx="411429" cy="411429"/>
          </a:xfrm>
          <a:prstGeom prst="rect">
            <a:avLst/>
          </a:prstGeom>
        </p:spPr>
      </p:pic>
      <p:pic>
        <p:nvPicPr>
          <p:cNvPr id="49" name="Afbeelding 4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BE1C9EB-C9CA-40DE-B808-4128EFE0B2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1" y="2917391"/>
            <a:ext cx="411429" cy="411429"/>
          </a:xfrm>
          <a:prstGeom prst="rect">
            <a:avLst/>
          </a:prstGeom>
        </p:spPr>
      </p:pic>
      <p:pic>
        <p:nvPicPr>
          <p:cNvPr id="50" name="Afbeelding 4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A0ECC01-A86F-463C-AA0B-3F56DBC430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06" y="2663801"/>
            <a:ext cx="411429" cy="411429"/>
          </a:xfrm>
          <a:prstGeom prst="rect">
            <a:avLst/>
          </a:prstGeom>
        </p:spPr>
      </p:pic>
      <p:pic>
        <p:nvPicPr>
          <p:cNvPr id="51" name="Afbeelding 5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23E43A6-BEFB-4BE6-8D82-E581D75E0C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76" y="4085905"/>
            <a:ext cx="411429" cy="411429"/>
          </a:xfrm>
          <a:prstGeom prst="rect">
            <a:avLst/>
          </a:prstGeom>
        </p:spPr>
      </p:pic>
      <p:pic>
        <p:nvPicPr>
          <p:cNvPr id="52" name="Afbeelding 5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0E00DA48-083E-42E8-9C9B-B2F61E85DC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43" y="4595522"/>
            <a:ext cx="411429" cy="411429"/>
          </a:xfrm>
          <a:prstGeom prst="rect">
            <a:avLst/>
          </a:prstGeom>
        </p:spPr>
      </p:pic>
      <p:pic>
        <p:nvPicPr>
          <p:cNvPr id="53" name="Afbeelding 52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2D5A510C-256F-442D-B893-4056915F9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" y="6132376"/>
            <a:ext cx="411429" cy="411429"/>
          </a:xfrm>
          <a:prstGeom prst="rect">
            <a:avLst/>
          </a:prstGeom>
        </p:spPr>
      </p:pic>
      <p:pic>
        <p:nvPicPr>
          <p:cNvPr id="54" name="Afbeelding 53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D6B15D00-74ED-416C-A7A8-C041C04C84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28" y="5520539"/>
            <a:ext cx="411429" cy="411429"/>
          </a:xfrm>
          <a:prstGeom prst="rect">
            <a:avLst/>
          </a:prstGeom>
        </p:spPr>
      </p:pic>
      <p:pic>
        <p:nvPicPr>
          <p:cNvPr id="55" name="Afbeelding 5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C8E3CEF5-8EA5-4055-BB90-2DA75C7CD1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6" y="5037293"/>
            <a:ext cx="411429" cy="411429"/>
          </a:xfrm>
          <a:prstGeom prst="rect">
            <a:avLst/>
          </a:prstGeom>
        </p:spPr>
      </p:pic>
      <p:pic>
        <p:nvPicPr>
          <p:cNvPr id="56" name="Afbeelding 5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BE5EAD3A-4CCA-412F-ABA7-8F082F35E6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694" y="6149568"/>
            <a:ext cx="411429" cy="411429"/>
          </a:xfrm>
          <a:prstGeom prst="rect">
            <a:avLst/>
          </a:prstGeom>
        </p:spPr>
      </p:pic>
      <p:pic>
        <p:nvPicPr>
          <p:cNvPr id="57" name="Afbeelding 5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D8EB983-D6AC-43CE-8E30-1344E8153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862" y="3581063"/>
            <a:ext cx="411429" cy="411429"/>
          </a:xfrm>
          <a:prstGeom prst="rect">
            <a:avLst/>
          </a:prstGeom>
        </p:spPr>
      </p:pic>
      <p:pic>
        <p:nvPicPr>
          <p:cNvPr id="58" name="Afbeelding 5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847A140-77E5-4F2B-BD25-5964F58FD9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9945" y="5538012"/>
            <a:ext cx="411429" cy="411429"/>
          </a:xfrm>
          <a:prstGeom prst="rect">
            <a:avLst/>
          </a:prstGeom>
        </p:spPr>
      </p:pic>
      <p:pic>
        <p:nvPicPr>
          <p:cNvPr id="59" name="Afbeelding 5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DB768AB-4348-42AE-950D-B66046112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477" y="5989900"/>
            <a:ext cx="411429" cy="411429"/>
          </a:xfrm>
          <a:prstGeom prst="rect">
            <a:avLst/>
          </a:prstGeom>
        </p:spPr>
      </p:pic>
      <p:pic>
        <p:nvPicPr>
          <p:cNvPr id="60" name="Afbeelding 5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11286AC7-DA0C-41E4-9D17-36917D1886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40" y="4314759"/>
            <a:ext cx="411429" cy="411429"/>
          </a:xfrm>
          <a:prstGeom prst="rect">
            <a:avLst/>
          </a:prstGeom>
        </p:spPr>
      </p:pic>
      <p:pic>
        <p:nvPicPr>
          <p:cNvPr id="61" name="Afbeelding 6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F6E978A1-67C6-45F4-AB0F-96088B44A2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7753" y="3725523"/>
            <a:ext cx="411429" cy="411429"/>
          </a:xfrm>
          <a:prstGeom prst="rect">
            <a:avLst/>
          </a:prstGeom>
        </p:spPr>
      </p:pic>
      <p:pic>
        <p:nvPicPr>
          <p:cNvPr id="62" name="Afbeelding 6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894B75F2-E7FF-4320-AF86-258714098C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658" y="5375014"/>
            <a:ext cx="411429" cy="411429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F049A1B-1599-4AB4-BCEC-89C6FBF9B9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0" y="26883"/>
            <a:ext cx="831281" cy="831281"/>
          </a:xfrm>
          <a:prstGeom prst="rect">
            <a:avLst/>
          </a:prstGeom>
        </p:spPr>
      </p:pic>
      <p:pic>
        <p:nvPicPr>
          <p:cNvPr id="77" name="Afbeelding 7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880A1DB-651D-48A8-AE34-7C0CF09DC5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0" y="5480283"/>
            <a:ext cx="284898" cy="284898"/>
          </a:xfrm>
          <a:prstGeom prst="rect">
            <a:avLst/>
          </a:prstGeom>
        </p:spPr>
      </p:pic>
      <p:pic>
        <p:nvPicPr>
          <p:cNvPr id="78" name="Afbeelding 7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90C2E80-2E4A-40B1-9430-0248C7372F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8" y="2559233"/>
            <a:ext cx="284898" cy="284898"/>
          </a:xfrm>
          <a:prstGeom prst="rect">
            <a:avLst/>
          </a:prstGeom>
        </p:spPr>
      </p:pic>
      <p:pic>
        <p:nvPicPr>
          <p:cNvPr id="79" name="Afbeelding 78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AAC25F5-1171-4F19-B5B0-DEF5F174A4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4" y="6149569"/>
            <a:ext cx="284898" cy="284898"/>
          </a:xfrm>
          <a:prstGeom prst="rect">
            <a:avLst/>
          </a:prstGeom>
        </p:spPr>
      </p:pic>
      <p:pic>
        <p:nvPicPr>
          <p:cNvPr id="80" name="Afbeelding 79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C48ADAF9-0A79-4762-B1CE-EFFF8B935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5" y="4981505"/>
            <a:ext cx="284898" cy="284898"/>
          </a:xfrm>
          <a:prstGeom prst="rect">
            <a:avLst/>
          </a:prstGeom>
        </p:spPr>
      </p:pic>
      <p:pic>
        <p:nvPicPr>
          <p:cNvPr id="81" name="Afbeelding 80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506109C9-0A99-4CC1-A8C4-E536CF77CB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89" y="3066455"/>
            <a:ext cx="284898" cy="284898"/>
          </a:xfrm>
          <a:prstGeom prst="rect">
            <a:avLst/>
          </a:prstGeom>
        </p:spPr>
      </p:pic>
      <p:pic>
        <p:nvPicPr>
          <p:cNvPr id="82" name="Afbeelding 81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CDAD5996-4255-4B44-AF76-3A378240D1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9" y="6292017"/>
            <a:ext cx="284898" cy="284898"/>
          </a:xfrm>
          <a:prstGeom prst="rect">
            <a:avLst/>
          </a:prstGeom>
        </p:spPr>
      </p:pic>
      <p:pic>
        <p:nvPicPr>
          <p:cNvPr id="83" name="Afbeelding 82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FC040EFC-7450-4EEE-9A84-77E15C88DC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" y="6328650"/>
            <a:ext cx="284898" cy="284898"/>
          </a:xfrm>
          <a:prstGeom prst="rect">
            <a:avLst/>
          </a:prstGeom>
        </p:spPr>
      </p:pic>
      <p:pic>
        <p:nvPicPr>
          <p:cNvPr id="84" name="Afbeelding 83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68554B2-A980-4E76-9548-0AF3CED92D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4" y="2904586"/>
            <a:ext cx="284898" cy="284898"/>
          </a:xfrm>
          <a:prstGeom prst="rect">
            <a:avLst/>
          </a:prstGeom>
        </p:spPr>
      </p:pic>
      <p:pic>
        <p:nvPicPr>
          <p:cNvPr id="85" name="Afbeelding 84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88AEE3F8-77CD-43FA-BDFA-A5EE065EE5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2" y="4610024"/>
            <a:ext cx="284898" cy="284898"/>
          </a:xfrm>
          <a:prstGeom prst="rect">
            <a:avLst/>
          </a:prstGeom>
        </p:spPr>
      </p:pic>
      <p:pic>
        <p:nvPicPr>
          <p:cNvPr id="86" name="Afbeelding 85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67982BC-592D-4A1C-A56F-A620CE7359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6" y="3040996"/>
            <a:ext cx="284898" cy="284898"/>
          </a:xfrm>
          <a:prstGeom prst="rect">
            <a:avLst/>
          </a:prstGeom>
        </p:spPr>
      </p:pic>
      <p:pic>
        <p:nvPicPr>
          <p:cNvPr id="87" name="Afbeelding 8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B3BBF54-342D-4319-84F7-829367D38D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" y="4268310"/>
            <a:ext cx="284898" cy="284898"/>
          </a:xfrm>
          <a:prstGeom prst="rect">
            <a:avLst/>
          </a:prstGeom>
        </p:spPr>
      </p:pic>
      <p:pic>
        <p:nvPicPr>
          <p:cNvPr id="88" name="Afbeelding 8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BB30E366-CBD3-44DF-B9D2-DBF1930974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4726188"/>
            <a:ext cx="284898" cy="284898"/>
          </a:xfrm>
          <a:prstGeom prst="rect">
            <a:avLst/>
          </a:prstGeom>
        </p:spPr>
      </p:pic>
      <p:pic>
        <p:nvPicPr>
          <p:cNvPr id="89" name="Afbeelding 88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FBEC7CB7-E99E-4B8F-B9E5-800FA3AD96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5" y="5516133"/>
            <a:ext cx="284898" cy="284898"/>
          </a:xfrm>
          <a:prstGeom prst="rect">
            <a:avLst/>
          </a:prstGeom>
        </p:spPr>
      </p:pic>
      <p:pic>
        <p:nvPicPr>
          <p:cNvPr id="90" name="Afbeelding 89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D0D11417-714E-456F-89D7-36559E69B3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37" y="5751091"/>
            <a:ext cx="284898" cy="284898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D0CCFED3-036D-421B-B0DF-5387E3779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52" y="13240"/>
            <a:ext cx="831281" cy="831281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C7BEF801-C82E-40C0-BE15-68AA4FB80E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4" y="0"/>
            <a:ext cx="831281" cy="831281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70D78928-F6D3-4952-92E9-2B047D2C4A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42" y="26883"/>
            <a:ext cx="831281" cy="831281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CE0746FA-00ED-4A70-81E5-139E5A1EF8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81" y="26883"/>
            <a:ext cx="831281" cy="831281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841F815F-18D8-4182-9475-1C182536CB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" y="22755"/>
            <a:ext cx="831281" cy="831281"/>
          </a:xfrm>
          <a:prstGeom prst="rect">
            <a:avLst/>
          </a:prstGeom>
        </p:spPr>
      </p:pic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B42AC502-3869-473D-8319-A71B54E6FA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7" y="9516"/>
            <a:ext cx="831281" cy="831281"/>
          </a:xfrm>
          <a:prstGeom prst="rect">
            <a:avLst/>
          </a:prstGeom>
        </p:spPr>
      </p:pic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431CCE31-086F-42B3-8A87-9CC73B2426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5" y="36399"/>
            <a:ext cx="831281" cy="831281"/>
          </a:xfrm>
          <a:prstGeom prst="rect">
            <a:avLst/>
          </a:prstGeom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5A84B18F-8EE7-4AAB-9F93-176F62EA59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84" y="36399"/>
            <a:ext cx="831281" cy="831281"/>
          </a:xfrm>
          <a:prstGeom prst="rect">
            <a:avLst/>
          </a:prstGeom>
        </p:spPr>
      </p:pic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9E4A6EAA-50F8-41D8-BF6B-6A1E041599EC}"/>
              </a:ext>
            </a:extLst>
          </p:cNvPr>
          <p:cNvCxnSpPr>
            <a:cxnSpLocks/>
          </p:cNvCxnSpPr>
          <p:nvPr/>
        </p:nvCxnSpPr>
        <p:spPr>
          <a:xfrm>
            <a:off x="8006369" y="2307198"/>
            <a:ext cx="0" cy="7158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Afbeelding 136">
            <a:extLst>
              <a:ext uri="{FF2B5EF4-FFF2-40B4-BE49-F238E27FC236}">
                <a16:creationId xmlns:a16="http://schemas.microsoft.com/office/drawing/2014/main" id="{FAC1D223-8C48-417D-9462-9E867B4214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7" y="35890"/>
            <a:ext cx="759500" cy="759500"/>
          </a:xfrm>
          <a:prstGeom prst="rect">
            <a:avLst/>
          </a:prstGeom>
        </p:spPr>
      </p:pic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E2946B80-833C-4495-A57C-37B3F24783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5" y="640463"/>
            <a:ext cx="304192" cy="304192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591BD15E-7886-4471-9A83-191F79AB8D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7" y="660122"/>
            <a:ext cx="277649" cy="2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8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hoek 108">
            <a:extLst>
              <a:ext uri="{FF2B5EF4-FFF2-40B4-BE49-F238E27FC236}">
                <a16:creationId xmlns:a16="http://schemas.microsoft.com/office/drawing/2014/main" id="{BFFAB17D-63F5-48CC-9680-512F162F42DA}"/>
              </a:ext>
            </a:extLst>
          </p:cNvPr>
          <p:cNvSpPr/>
          <p:nvPr/>
        </p:nvSpPr>
        <p:spPr>
          <a:xfrm>
            <a:off x="-1" y="0"/>
            <a:ext cx="9144001" cy="1244756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E3809062-67C4-4EC8-815E-688EECBDD22B}"/>
              </a:ext>
            </a:extLst>
          </p:cNvPr>
          <p:cNvSpPr/>
          <p:nvPr/>
        </p:nvSpPr>
        <p:spPr>
          <a:xfrm>
            <a:off x="-1" y="2333681"/>
            <a:ext cx="3610620" cy="4514804"/>
          </a:xfrm>
          <a:prstGeom prst="rect">
            <a:avLst/>
          </a:prstGeom>
          <a:blipFill dpi="0" rotWithShape="1"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AA95AADA-22CA-411B-B068-4A7DAEDEF5DD}"/>
              </a:ext>
            </a:extLst>
          </p:cNvPr>
          <p:cNvSpPr/>
          <p:nvPr/>
        </p:nvSpPr>
        <p:spPr>
          <a:xfrm>
            <a:off x="4792657" y="2333681"/>
            <a:ext cx="4351343" cy="4565974"/>
          </a:xfrm>
          <a:prstGeom prst="rect">
            <a:avLst/>
          </a:prstGeom>
          <a:blipFill dpi="0" rotWithShape="0">
            <a:blip r:embed="rId6">
              <a:alphaModFix amt="9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0226B73-5796-4E20-85C8-30C45C6F9BFE}"/>
              </a:ext>
            </a:extLst>
          </p:cNvPr>
          <p:cNvCxnSpPr/>
          <p:nvPr/>
        </p:nvCxnSpPr>
        <p:spPr>
          <a:xfrm>
            <a:off x="-1" y="1249520"/>
            <a:ext cx="91440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B384A13-3370-4ED7-B8C9-90A515FF5D16}"/>
              </a:ext>
            </a:extLst>
          </p:cNvPr>
          <p:cNvCxnSpPr>
            <a:cxnSpLocks/>
          </p:cNvCxnSpPr>
          <p:nvPr/>
        </p:nvCxnSpPr>
        <p:spPr>
          <a:xfrm>
            <a:off x="-2" y="2320439"/>
            <a:ext cx="36719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E69A071-B290-45BA-A4C7-7E447B27C9E9}"/>
              </a:ext>
            </a:extLst>
          </p:cNvPr>
          <p:cNvCxnSpPr>
            <a:cxnSpLocks/>
          </p:cNvCxnSpPr>
          <p:nvPr/>
        </p:nvCxnSpPr>
        <p:spPr>
          <a:xfrm>
            <a:off x="4792657" y="2320440"/>
            <a:ext cx="3226486" cy="132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09BC2F0-1816-4912-B228-FAFDEE978527}"/>
              </a:ext>
            </a:extLst>
          </p:cNvPr>
          <p:cNvCxnSpPr>
            <a:cxnSpLocks/>
          </p:cNvCxnSpPr>
          <p:nvPr/>
        </p:nvCxnSpPr>
        <p:spPr>
          <a:xfrm flipH="1">
            <a:off x="3597200" y="2320439"/>
            <a:ext cx="45622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87E423D-567D-418F-98FF-1E5618DA796B}"/>
              </a:ext>
            </a:extLst>
          </p:cNvPr>
          <p:cNvCxnSpPr>
            <a:cxnSpLocks/>
          </p:cNvCxnSpPr>
          <p:nvPr/>
        </p:nvCxnSpPr>
        <p:spPr>
          <a:xfrm>
            <a:off x="4792656" y="2292027"/>
            <a:ext cx="0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25F3116-4D89-4E0E-B8FC-A478DF3209B5}"/>
              </a:ext>
            </a:extLst>
          </p:cNvPr>
          <p:cNvCxnSpPr/>
          <p:nvPr/>
        </p:nvCxnSpPr>
        <p:spPr>
          <a:xfrm>
            <a:off x="-1" y="1790864"/>
            <a:ext cx="9144001" cy="0"/>
          </a:xfrm>
          <a:prstGeom prst="line">
            <a:avLst/>
          </a:prstGeom>
          <a:ln w="66675" cap="rnd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66B6E5B-1204-4133-8DA5-8A81CB3F7B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" y="2455318"/>
            <a:ext cx="411429" cy="411429"/>
          </a:xfrm>
          <a:prstGeom prst="rect">
            <a:avLst/>
          </a:prstGeom>
        </p:spPr>
      </p:pic>
      <p:pic>
        <p:nvPicPr>
          <p:cNvPr id="36" name="Afbeelding 3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A96D7E9-DF07-4B32-90C3-E2B8E6415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1" y="2838872"/>
            <a:ext cx="411429" cy="411429"/>
          </a:xfrm>
          <a:prstGeom prst="rect">
            <a:avLst/>
          </a:prstGeom>
        </p:spPr>
      </p:pic>
      <p:pic>
        <p:nvPicPr>
          <p:cNvPr id="37" name="Afbeelding 3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FFD2C80-A13E-4F91-AFC2-85FE02703B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04" y="3445577"/>
            <a:ext cx="411429" cy="411429"/>
          </a:xfrm>
          <a:prstGeom prst="rect">
            <a:avLst/>
          </a:prstGeom>
        </p:spPr>
      </p:pic>
      <p:pic>
        <p:nvPicPr>
          <p:cNvPr id="38" name="Afbeelding 3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C504AA3-0452-4121-A4FA-7A60B3496C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39" y="3153281"/>
            <a:ext cx="411429" cy="411429"/>
          </a:xfrm>
          <a:prstGeom prst="rect">
            <a:avLst/>
          </a:prstGeom>
        </p:spPr>
      </p:pic>
      <p:pic>
        <p:nvPicPr>
          <p:cNvPr id="39" name="Afbeelding 3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179F2A5-8764-4BBE-A06E-390E0DE328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58" y="3475265"/>
            <a:ext cx="411429" cy="411429"/>
          </a:xfrm>
          <a:prstGeom prst="rect">
            <a:avLst/>
          </a:prstGeom>
        </p:spPr>
      </p:pic>
      <p:pic>
        <p:nvPicPr>
          <p:cNvPr id="40" name="Afbeelding 3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0267E74-2312-4E88-A9BC-60DD6D39A1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" y="4896265"/>
            <a:ext cx="411429" cy="411429"/>
          </a:xfrm>
          <a:prstGeom prst="rect">
            <a:avLst/>
          </a:prstGeom>
        </p:spPr>
      </p:pic>
      <p:pic>
        <p:nvPicPr>
          <p:cNvPr id="41" name="Afbeelding 4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B8C5BC3A-78FA-4DC1-A2FB-68DD29ABC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5" y="4038597"/>
            <a:ext cx="411429" cy="411429"/>
          </a:xfrm>
          <a:prstGeom prst="rect">
            <a:avLst/>
          </a:prstGeom>
        </p:spPr>
      </p:pic>
      <p:pic>
        <p:nvPicPr>
          <p:cNvPr id="42" name="Afbeelding 4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F2E44C8E-4F44-4C03-BACE-81B45A4938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5477" y="6015076"/>
            <a:ext cx="411429" cy="411429"/>
          </a:xfrm>
          <a:prstGeom prst="rect">
            <a:avLst/>
          </a:prstGeom>
        </p:spPr>
      </p:pic>
      <p:pic>
        <p:nvPicPr>
          <p:cNvPr id="43" name="Afbeelding 42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A882CD7-67EC-4D16-815E-E0E078D349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677" y="2456706"/>
            <a:ext cx="411429" cy="411429"/>
          </a:xfrm>
          <a:prstGeom prst="rect">
            <a:avLst/>
          </a:prstGeom>
        </p:spPr>
      </p:pic>
      <p:pic>
        <p:nvPicPr>
          <p:cNvPr id="44" name="Afbeelding 43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DB1947C6-89DE-427D-8FA8-87CF73BD85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449" y="4805303"/>
            <a:ext cx="411429" cy="411429"/>
          </a:xfrm>
          <a:prstGeom prst="rect">
            <a:avLst/>
          </a:prstGeom>
        </p:spPr>
      </p:pic>
      <p:pic>
        <p:nvPicPr>
          <p:cNvPr id="45" name="Afbeelding 4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C8A714E-9201-4002-850C-3794F2EDF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5516" y="5018348"/>
            <a:ext cx="411429" cy="411429"/>
          </a:xfrm>
          <a:prstGeom prst="rect">
            <a:avLst/>
          </a:prstGeom>
        </p:spPr>
      </p:pic>
      <p:pic>
        <p:nvPicPr>
          <p:cNvPr id="46" name="Afbeelding 4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4393509-3814-4FE1-9F2E-AA111A59EA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252" y="3645467"/>
            <a:ext cx="411429" cy="411429"/>
          </a:xfrm>
          <a:prstGeom prst="rect">
            <a:avLst/>
          </a:prstGeom>
        </p:spPr>
      </p:pic>
      <p:pic>
        <p:nvPicPr>
          <p:cNvPr id="47" name="Afbeelding 4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81510DB-E31A-41FF-855A-698CA0799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0158" y="2420503"/>
            <a:ext cx="411429" cy="411429"/>
          </a:xfrm>
          <a:prstGeom prst="rect">
            <a:avLst/>
          </a:prstGeom>
        </p:spPr>
      </p:pic>
      <p:pic>
        <p:nvPicPr>
          <p:cNvPr id="48" name="Afbeelding 4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102CF090-FB9A-42F8-9CAC-66A4FAAEA7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822" y="5574523"/>
            <a:ext cx="411429" cy="411429"/>
          </a:xfrm>
          <a:prstGeom prst="rect">
            <a:avLst/>
          </a:prstGeom>
        </p:spPr>
      </p:pic>
      <p:pic>
        <p:nvPicPr>
          <p:cNvPr id="49" name="Afbeelding 4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BE1C9EB-C9CA-40DE-B808-4128EFE0B2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1" y="2917391"/>
            <a:ext cx="411429" cy="411429"/>
          </a:xfrm>
          <a:prstGeom prst="rect">
            <a:avLst/>
          </a:prstGeom>
        </p:spPr>
      </p:pic>
      <p:pic>
        <p:nvPicPr>
          <p:cNvPr id="50" name="Afbeelding 4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A0ECC01-A86F-463C-AA0B-3F56DBC430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06" y="2663801"/>
            <a:ext cx="411429" cy="411429"/>
          </a:xfrm>
          <a:prstGeom prst="rect">
            <a:avLst/>
          </a:prstGeom>
        </p:spPr>
      </p:pic>
      <p:pic>
        <p:nvPicPr>
          <p:cNvPr id="51" name="Afbeelding 5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23E43A6-BEFB-4BE6-8D82-E581D75E0C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76" y="4085905"/>
            <a:ext cx="411429" cy="411429"/>
          </a:xfrm>
          <a:prstGeom prst="rect">
            <a:avLst/>
          </a:prstGeom>
        </p:spPr>
      </p:pic>
      <p:pic>
        <p:nvPicPr>
          <p:cNvPr id="52" name="Afbeelding 5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0E00DA48-083E-42E8-9C9B-B2F61E85DC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43" y="4595522"/>
            <a:ext cx="411429" cy="411429"/>
          </a:xfrm>
          <a:prstGeom prst="rect">
            <a:avLst/>
          </a:prstGeom>
        </p:spPr>
      </p:pic>
      <p:pic>
        <p:nvPicPr>
          <p:cNvPr id="53" name="Afbeelding 52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2D5A510C-256F-442D-B893-4056915F9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" y="6132376"/>
            <a:ext cx="411429" cy="411429"/>
          </a:xfrm>
          <a:prstGeom prst="rect">
            <a:avLst/>
          </a:prstGeom>
        </p:spPr>
      </p:pic>
      <p:pic>
        <p:nvPicPr>
          <p:cNvPr id="54" name="Afbeelding 53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D6B15D00-74ED-416C-A7A8-C041C04C8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28" y="5520539"/>
            <a:ext cx="411429" cy="411429"/>
          </a:xfrm>
          <a:prstGeom prst="rect">
            <a:avLst/>
          </a:prstGeom>
        </p:spPr>
      </p:pic>
      <p:pic>
        <p:nvPicPr>
          <p:cNvPr id="55" name="Afbeelding 5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C8E3CEF5-8EA5-4055-BB90-2DA75C7CD1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6" y="5037293"/>
            <a:ext cx="411429" cy="411429"/>
          </a:xfrm>
          <a:prstGeom prst="rect">
            <a:avLst/>
          </a:prstGeom>
        </p:spPr>
      </p:pic>
      <p:pic>
        <p:nvPicPr>
          <p:cNvPr id="56" name="Afbeelding 5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BE5EAD3A-4CCA-412F-ABA7-8F082F35E6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694" y="6149568"/>
            <a:ext cx="411429" cy="411429"/>
          </a:xfrm>
          <a:prstGeom prst="rect">
            <a:avLst/>
          </a:prstGeom>
        </p:spPr>
      </p:pic>
      <p:pic>
        <p:nvPicPr>
          <p:cNvPr id="57" name="Afbeelding 5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D8EB983-D6AC-43CE-8E30-1344E8153C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862" y="3581063"/>
            <a:ext cx="411429" cy="411429"/>
          </a:xfrm>
          <a:prstGeom prst="rect">
            <a:avLst/>
          </a:prstGeom>
        </p:spPr>
      </p:pic>
      <p:pic>
        <p:nvPicPr>
          <p:cNvPr id="58" name="Afbeelding 5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847A140-77E5-4F2B-BD25-5964F58FD9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9945" y="5538012"/>
            <a:ext cx="411429" cy="411429"/>
          </a:xfrm>
          <a:prstGeom prst="rect">
            <a:avLst/>
          </a:prstGeom>
        </p:spPr>
      </p:pic>
      <p:pic>
        <p:nvPicPr>
          <p:cNvPr id="59" name="Afbeelding 5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DB768AB-4348-42AE-950D-B66046112D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477" y="5989900"/>
            <a:ext cx="411429" cy="411429"/>
          </a:xfrm>
          <a:prstGeom prst="rect">
            <a:avLst/>
          </a:prstGeom>
        </p:spPr>
      </p:pic>
      <p:pic>
        <p:nvPicPr>
          <p:cNvPr id="60" name="Afbeelding 5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11286AC7-DA0C-41E4-9D17-36917D1886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40" y="4314759"/>
            <a:ext cx="411429" cy="411429"/>
          </a:xfrm>
          <a:prstGeom prst="rect">
            <a:avLst/>
          </a:prstGeom>
        </p:spPr>
      </p:pic>
      <p:pic>
        <p:nvPicPr>
          <p:cNvPr id="61" name="Afbeelding 6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F6E978A1-67C6-45F4-AB0F-96088B44A2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7753" y="3725523"/>
            <a:ext cx="411429" cy="411429"/>
          </a:xfrm>
          <a:prstGeom prst="rect">
            <a:avLst/>
          </a:prstGeom>
        </p:spPr>
      </p:pic>
      <p:pic>
        <p:nvPicPr>
          <p:cNvPr id="62" name="Afbeelding 6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894B75F2-E7FF-4320-AF86-258714098C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658" y="5375014"/>
            <a:ext cx="411429" cy="411429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F049A1B-1599-4AB4-BCEC-89C6FBF9B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0" y="26883"/>
            <a:ext cx="831281" cy="831281"/>
          </a:xfrm>
          <a:prstGeom prst="rect">
            <a:avLst/>
          </a:prstGeom>
        </p:spPr>
      </p:pic>
      <p:pic>
        <p:nvPicPr>
          <p:cNvPr id="77" name="Afbeelding 7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880A1DB-651D-48A8-AE34-7C0CF09DC5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0" y="5480283"/>
            <a:ext cx="284898" cy="284898"/>
          </a:xfrm>
          <a:prstGeom prst="rect">
            <a:avLst/>
          </a:prstGeom>
        </p:spPr>
      </p:pic>
      <p:pic>
        <p:nvPicPr>
          <p:cNvPr id="78" name="Afbeelding 7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90C2E80-2E4A-40B1-9430-0248C7372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8" y="2559233"/>
            <a:ext cx="284898" cy="284898"/>
          </a:xfrm>
          <a:prstGeom prst="rect">
            <a:avLst/>
          </a:prstGeom>
        </p:spPr>
      </p:pic>
      <p:pic>
        <p:nvPicPr>
          <p:cNvPr id="79" name="Afbeelding 78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AAC25F5-1171-4F19-B5B0-DEF5F174A4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4" y="6149569"/>
            <a:ext cx="284898" cy="284898"/>
          </a:xfrm>
          <a:prstGeom prst="rect">
            <a:avLst/>
          </a:prstGeom>
        </p:spPr>
      </p:pic>
      <p:pic>
        <p:nvPicPr>
          <p:cNvPr id="80" name="Afbeelding 79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C48ADAF9-0A79-4762-B1CE-EFFF8B9353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5" y="4981505"/>
            <a:ext cx="284898" cy="284898"/>
          </a:xfrm>
          <a:prstGeom prst="rect">
            <a:avLst/>
          </a:prstGeom>
        </p:spPr>
      </p:pic>
      <p:pic>
        <p:nvPicPr>
          <p:cNvPr id="81" name="Afbeelding 80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506109C9-0A99-4CC1-A8C4-E536CF77CB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89" y="3066455"/>
            <a:ext cx="284898" cy="284898"/>
          </a:xfrm>
          <a:prstGeom prst="rect">
            <a:avLst/>
          </a:prstGeom>
        </p:spPr>
      </p:pic>
      <p:pic>
        <p:nvPicPr>
          <p:cNvPr id="82" name="Afbeelding 81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CDAD5996-4255-4B44-AF76-3A378240D1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9" y="6292017"/>
            <a:ext cx="284898" cy="284898"/>
          </a:xfrm>
          <a:prstGeom prst="rect">
            <a:avLst/>
          </a:prstGeom>
        </p:spPr>
      </p:pic>
      <p:pic>
        <p:nvPicPr>
          <p:cNvPr id="83" name="Afbeelding 82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FC040EFC-7450-4EEE-9A84-77E15C88DC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" y="6328650"/>
            <a:ext cx="284898" cy="284898"/>
          </a:xfrm>
          <a:prstGeom prst="rect">
            <a:avLst/>
          </a:prstGeom>
        </p:spPr>
      </p:pic>
      <p:pic>
        <p:nvPicPr>
          <p:cNvPr id="84" name="Afbeelding 83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68554B2-A980-4E76-9548-0AF3CED92D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4" y="2904586"/>
            <a:ext cx="284898" cy="284898"/>
          </a:xfrm>
          <a:prstGeom prst="rect">
            <a:avLst/>
          </a:prstGeom>
        </p:spPr>
      </p:pic>
      <p:pic>
        <p:nvPicPr>
          <p:cNvPr id="85" name="Afbeelding 84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88AEE3F8-77CD-43FA-BDFA-A5EE065EE5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2" y="4610024"/>
            <a:ext cx="284898" cy="284898"/>
          </a:xfrm>
          <a:prstGeom prst="rect">
            <a:avLst/>
          </a:prstGeom>
        </p:spPr>
      </p:pic>
      <p:pic>
        <p:nvPicPr>
          <p:cNvPr id="86" name="Afbeelding 85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67982BC-592D-4A1C-A56F-A620CE7359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6" y="3040996"/>
            <a:ext cx="284898" cy="284898"/>
          </a:xfrm>
          <a:prstGeom prst="rect">
            <a:avLst/>
          </a:prstGeom>
        </p:spPr>
      </p:pic>
      <p:pic>
        <p:nvPicPr>
          <p:cNvPr id="87" name="Afbeelding 8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B3BBF54-342D-4319-84F7-829367D38D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" y="4268310"/>
            <a:ext cx="284898" cy="284898"/>
          </a:xfrm>
          <a:prstGeom prst="rect">
            <a:avLst/>
          </a:prstGeom>
        </p:spPr>
      </p:pic>
      <p:pic>
        <p:nvPicPr>
          <p:cNvPr id="88" name="Afbeelding 8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BB30E366-CBD3-44DF-B9D2-DBF1930974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4726188"/>
            <a:ext cx="284898" cy="284898"/>
          </a:xfrm>
          <a:prstGeom prst="rect">
            <a:avLst/>
          </a:prstGeom>
        </p:spPr>
      </p:pic>
      <p:pic>
        <p:nvPicPr>
          <p:cNvPr id="89" name="Afbeelding 88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FBEC7CB7-E99E-4B8F-B9E5-800FA3AD9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5" y="5516133"/>
            <a:ext cx="284898" cy="284898"/>
          </a:xfrm>
          <a:prstGeom prst="rect">
            <a:avLst/>
          </a:prstGeom>
        </p:spPr>
      </p:pic>
      <p:pic>
        <p:nvPicPr>
          <p:cNvPr id="90" name="Afbeelding 89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D0D11417-714E-456F-89D7-36559E69B3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37" y="5751091"/>
            <a:ext cx="284898" cy="284898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D0CCFED3-036D-421B-B0DF-5387E3779C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52" y="13240"/>
            <a:ext cx="831281" cy="831281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C7BEF801-C82E-40C0-BE15-68AA4FB80E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4" y="0"/>
            <a:ext cx="831281" cy="831281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70D78928-F6D3-4952-92E9-2B047D2C4A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42" y="26883"/>
            <a:ext cx="831281" cy="831281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CE0746FA-00ED-4A70-81E5-139E5A1EF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81" y="26883"/>
            <a:ext cx="831281" cy="831281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841F815F-18D8-4182-9475-1C182536CB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" y="22755"/>
            <a:ext cx="831281" cy="831281"/>
          </a:xfrm>
          <a:prstGeom prst="rect">
            <a:avLst/>
          </a:prstGeom>
        </p:spPr>
      </p:pic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B42AC502-3869-473D-8319-A71B54E6F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7" y="9516"/>
            <a:ext cx="831281" cy="831281"/>
          </a:xfrm>
          <a:prstGeom prst="rect">
            <a:avLst/>
          </a:prstGeom>
        </p:spPr>
      </p:pic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431CCE31-086F-42B3-8A87-9CC73B2426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5" y="36399"/>
            <a:ext cx="831281" cy="831281"/>
          </a:xfrm>
          <a:prstGeom prst="rect">
            <a:avLst/>
          </a:prstGeom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5A84B18F-8EE7-4AAB-9F93-176F62EA59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84" y="36399"/>
            <a:ext cx="831281" cy="831281"/>
          </a:xfrm>
          <a:prstGeom prst="rect">
            <a:avLst/>
          </a:prstGeom>
        </p:spPr>
      </p:pic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9E4A6EAA-50F8-41D8-BF6B-6A1E041599EC}"/>
              </a:ext>
            </a:extLst>
          </p:cNvPr>
          <p:cNvCxnSpPr>
            <a:cxnSpLocks/>
          </p:cNvCxnSpPr>
          <p:nvPr/>
        </p:nvCxnSpPr>
        <p:spPr>
          <a:xfrm>
            <a:off x="8006369" y="2307198"/>
            <a:ext cx="0" cy="7158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Afbeelding 136">
            <a:extLst>
              <a:ext uri="{FF2B5EF4-FFF2-40B4-BE49-F238E27FC236}">
                <a16:creationId xmlns:a16="http://schemas.microsoft.com/office/drawing/2014/main" id="{FAC1D223-8C48-417D-9462-9E867B4214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7" y="35890"/>
            <a:ext cx="759500" cy="759500"/>
          </a:xfrm>
          <a:prstGeom prst="rect">
            <a:avLst/>
          </a:prstGeom>
        </p:spPr>
      </p:pic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E2946B80-833C-4495-A57C-37B3F24783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5" y="640463"/>
            <a:ext cx="304192" cy="304192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591BD15E-7886-4471-9A83-191F79AB8D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7" y="660122"/>
            <a:ext cx="277649" cy="277649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C6875C81-B666-4F64-97B4-1DA3806116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30" y="4603426"/>
            <a:ext cx="788791" cy="788791"/>
          </a:xfrm>
          <a:prstGeom prst="rect">
            <a:avLst/>
          </a:prstGeom>
        </p:spPr>
      </p:pic>
      <p:pic>
        <p:nvPicPr>
          <p:cNvPr id="68" name="Afbeelding 67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2DE61B56-1334-4429-ADE6-5642E2BFE3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93" y="1850505"/>
            <a:ext cx="1830474" cy="18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hoek 108">
            <a:extLst>
              <a:ext uri="{FF2B5EF4-FFF2-40B4-BE49-F238E27FC236}">
                <a16:creationId xmlns:a16="http://schemas.microsoft.com/office/drawing/2014/main" id="{BFFAB17D-63F5-48CC-9680-512F162F42DA}"/>
              </a:ext>
            </a:extLst>
          </p:cNvPr>
          <p:cNvSpPr/>
          <p:nvPr/>
        </p:nvSpPr>
        <p:spPr>
          <a:xfrm>
            <a:off x="-1" y="0"/>
            <a:ext cx="9144001" cy="1244756"/>
          </a:xfrm>
          <a:prstGeom prst="rect">
            <a:avLst/>
          </a:prstGeo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E3809062-67C4-4EC8-815E-688EECBDD22B}"/>
              </a:ext>
            </a:extLst>
          </p:cNvPr>
          <p:cNvSpPr/>
          <p:nvPr/>
        </p:nvSpPr>
        <p:spPr>
          <a:xfrm>
            <a:off x="-1" y="2333681"/>
            <a:ext cx="3610620" cy="4514804"/>
          </a:xfrm>
          <a:prstGeom prst="rect">
            <a:avLst/>
          </a:prstGeom>
          <a:blipFill dpi="0" rotWithShape="1"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AA95AADA-22CA-411B-B068-4A7DAEDEF5DD}"/>
              </a:ext>
            </a:extLst>
          </p:cNvPr>
          <p:cNvSpPr/>
          <p:nvPr/>
        </p:nvSpPr>
        <p:spPr>
          <a:xfrm>
            <a:off x="4792657" y="2333681"/>
            <a:ext cx="4351343" cy="4565974"/>
          </a:xfrm>
          <a:prstGeom prst="rect">
            <a:avLst/>
          </a:prstGeom>
          <a:blipFill dpi="0" rotWithShape="0">
            <a:blip r:embed="rId6">
              <a:alphaModFix amt="9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0226B73-5796-4E20-85C8-30C45C6F9BFE}"/>
              </a:ext>
            </a:extLst>
          </p:cNvPr>
          <p:cNvCxnSpPr/>
          <p:nvPr/>
        </p:nvCxnSpPr>
        <p:spPr>
          <a:xfrm>
            <a:off x="-1" y="1249520"/>
            <a:ext cx="91440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B384A13-3370-4ED7-B8C9-90A515FF5D16}"/>
              </a:ext>
            </a:extLst>
          </p:cNvPr>
          <p:cNvCxnSpPr>
            <a:cxnSpLocks/>
          </p:cNvCxnSpPr>
          <p:nvPr/>
        </p:nvCxnSpPr>
        <p:spPr>
          <a:xfrm>
            <a:off x="-2" y="2320439"/>
            <a:ext cx="36719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E69A071-B290-45BA-A4C7-7E447B27C9E9}"/>
              </a:ext>
            </a:extLst>
          </p:cNvPr>
          <p:cNvCxnSpPr>
            <a:cxnSpLocks/>
          </p:cNvCxnSpPr>
          <p:nvPr/>
        </p:nvCxnSpPr>
        <p:spPr>
          <a:xfrm>
            <a:off x="4792657" y="2320440"/>
            <a:ext cx="3226486" cy="132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09BC2F0-1816-4912-B228-FAFDEE978527}"/>
              </a:ext>
            </a:extLst>
          </p:cNvPr>
          <p:cNvCxnSpPr>
            <a:cxnSpLocks/>
          </p:cNvCxnSpPr>
          <p:nvPr/>
        </p:nvCxnSpPr>
        <p:spPr>
          <a:xfrm flipH="1">
            <a:off x="3597200" y="2320439"/>
            <a:ext cx="45622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87E423D-567D-418F-98FF-1E5618DA796B}"/>
              </a:ext>
            </a:extLst>
          </p:cNvPr>
          <p:cNvCxnSpPr>
            <a:cxnSpLocks/>
          </p:cNvCxnSpPr>
          <p:nvPr/>
        </p:nvCxnSpPr>
        <p:spPr>
          <a:xfrm>
            <a:off x="4792656" y="2292027"/>
            <a:ext cx="0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25F3116-4D89-4E0E-B8FC-A478DF3209B5}"/>
              </a:ext>
            </a:extLst>
          </p:cNvPr>
          <p:cNvCxnSpPr/>
          <p:nvPr/>
        </p:nvCxnSpPr>
        <p:spPr>
          <a:xfrm>
            <a:off x="-1" y="1790864"/>
            <a:ext cx="9144001" cy="0"/>
          </a:xfrm>
          <a:prstGeom prst="line">
            <a:avLst/>
          </a:prstGeom>
          <a:ln w="66675" cap="rnd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66B6E5B-1204-4133-8DA5-8A81CB3F7B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" y="2455318"/>
            <a:ext cx="411429" cy="411429"/>
          </a:xfrm>
          <a:prstGeom prst="rect">
            <a:avLst/>
          </a:prstGeom>
        </p:spPr>
      </p:pic>
      <p:pic>
        <p:nvPicPr>
          <p:cNvPr id="36" name="Afbeelding 3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A96D7E9-DF07-4B32-90C3-E2B8E6415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1" y="2838872"/>
            <a:ext cx="411429" cy="411429"/>
          </a:xfrm>
          <a:prstGeom prst="rect">
            <a:avLst/>
          </a:prstGeom>
        </p:spPr>
      </p:pic>
      <p:pic>
        <p:nvPicPr>
          <p:cNvPr id="37" name="Afbeelding 3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FFD2C80-A13E-4F91-AFC2-85FE02703B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04" y="3445577"/>
            <a:ext cx="411429" cy="411429"/>
          </a:xfrm>
          <a:prstGeom prst="rect">
            <a:avLst/>
          </a:prstGeom>
        </p:spPr>
      </p:pic>
      <p:pic>
        <p:nvPicPr>
          <p:cNvPr id="38" name="Afbeelding 3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C504AA3-0452-4121-A4FA-7A60B3496C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39" y="3153281"/>
            <a:ext cx="411429" cy="411429"/>
          </a:xfrm>
          <a:prstGeom prst="rect">
            <a:avLst/>
          </a:prstGeom>
        </p:spPr>
      </p:pic>
      <p:pic>
        <p:nvPicPr>
          <p:cNvPr id="39" name="Afbeelding 3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179F2A5-8764-4BBE-A06E-390E0DE328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58" y="3475265"/>
            <a:ext cx="411429" cy="411429"/>
          </a:xfrm>
          <a:prstGeom prst="rect">
            <a:avLst/>
          </a:prstGeom>
        </p:spPr>
      </p:pic>
      <p:pic>
        <p:nvPicPr>
          <p:cNvPr id="40" name="Afbeelding 3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0267E74-2312-4E88-A9BC-60DD6D39A1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" y="4896265"/>
            <a:ext cx="411429" cy="411429"/>
          </a:xfrm>
          <a:prstGeom prst="rect">
            <a:avLst/>
          </a:prstGeom>
        </p:spPr>
      </p:pic>
      <p:pic>
        <p:nvPicPr>
          <p:cNvPr id="41" name="Afbeelding 4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B8C5BC3A-78FA-4DC1-A2FB-68DD29ABC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5" y="4038597"/>
            <a:ext cx="411429" cy="411429"/>
          </a:xfrm>
          <a:prstGeom prst="rect">
            <a:avLst/>
          </a:prstGeom>
        </p:spPr>
      </p:pic>
      <p:pic>
        <p:nvPicPr>
          <p:cNvPr id="42" name="Afbeelding 4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F2E44C8E-4F44-4C03-BACE-81B45A4938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5477" y="6015076"/>
            <a:ext cx="411429" cy="411429"/>
          </a:xfrm>
          <a:prstGeom prst="rect">
            <a:avLst/>
          </a:prstGeom>
        </p:spPr>
      </p:pic>
      <p:pic>
        <p:nvPicPr>
          <p:cNvPr id="43" name="Afbeelding 42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A882CD7-67EC-4D16-815E-E0E078D349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677" y="2456706"/>
            <a:ext cx="411429" cy="411429"/>
          </a:xfrm>
          <a:prstGeom prst="rect">
            <a:avLst/>
          </a:prstGeom>
        </p:spPr>
      </p:pic>
      <p:pic>
        <p:nvPicPr>
          <p:cNvPr id="44" name="Afbeelding 43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DB1947C6-89DE-427D-8FA8-87CF73BD85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449" y="4805303"/>
            <a:ext cx="411429" cy="411429"/>
          </a:xfrm>
          <a:prstGeom prst="rect">
            <a:avLst/>
          </a:prstGeom>
        </p:spPr>
      </p:pic>
      <p:pic>
        <p:nvPicPr>
          <p:cNvPr id="45" name="Afbeelding 4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C8A714E-9201-4002-850C-3794F2EDF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5516" y="5018348"/>
            <a:ext cx="411429" cy="411429"/>
          </a:xfrm>
          <a:prstGeom prst="rect">
            <a:avLst/>
          </a:prstGeom>
        </p:spPr>
      </p:pic>
      <p:pic>
        <p:nvPicPr>
          <p:cNvPr id="46" name="Afbeelding 4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4393509-3814-4FE1-9F2E-AA111A59EA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252" y="3645467"/>
            <a:ext cx="411429" cy="411429"/>
          </a:xfrm>
          <a:prstGeom prst="rect">
            <a:avLst/>
          </a:prstGeom>
        </p:spPr>
      </p:pic>
      <p:pic>
        <p:nvPicPr>
          <p:cNvPr id="47" name="Afbeelding 4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81510DB-E31A-41FF-855A-698CA0799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0158" y="2420503"/>
            <a:ext cx="411429" cy="411429"/>
          </a:xfrm>
          <a:prstGeom prst="rect">
            <a:avLst/>
          </a:prstGeom>
        </p:spPr>
      </p:pic>
      <p:pic>
        <p:nvPicPr>
          <p:cNvPr id="48" name="Afbeelding 4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102CF090-FB9A-42F8-9CAC-66A4FAAEA7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822" y="5574523"/>
            <a:ext cx="411429" cy="411429"/>
          </a:xfrm>
          <a:prstGeom prst="rect">
            <a:avLst/>
          </a:prstGeom>
        </p:spPr>
      </p:pic>
      <p:pic>
        <p:nvPicPr>
          <p:cNvPr id="49" name="Afbeelding 4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3BE1C9EB-C9CA-40DE-B808-4128EFE0B2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1" y="2917391"/>
            <a:ext cx="411429" cy="411429"/>
          </a:xfrm>
          <a:prstGeom prst="rect">
            <a:avLst/>
          </a:prstGeom>
        </p:spPr>
      </p:pic>
      <p:pic>
        <p:nvPicPr>
          <p:cNvPr id="50" name="Afbeelding 4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AA0ECC01-A86F-463C-AA0B-3F56DBC430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06" y="2663801"/>
            <a:ext cx="411429" cy="411429"/>
          </a:xfrm>
          <a:prstGeom prst="rect">
            <a:avLst/>
          </a:prstGeom>
        </p:spPr>
      </p:pic>
      <p:pic>
        <p:nvPicPr>
          <p:cNvPr id="51" name="Afbeelding 5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423E43A6-BEFB-4BE6-8D82-E581D75E0C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76" y="4085905"/>
            <a:ext cx="411429" cy="411429"/>
          </a:xfrm>
          <a:prstGeom prst="rect">
            <a:avLst/>
          </a:prstGeom>
        </p:spPr>
      </p:pic>
      <p:pic>
        <p:nvPicPr>
          <p:cNvPr id="52" name="Afbeelding 5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0E00DA48-083E-42E8-9C9B-B2F61E85DC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43" y="4595522"/>
            <a:ext cx="411429" cy="411429"/>
          </a:xfrm>
          <a:prstGeom prst="rect">
            <a:avLst/>
          </a:prstGeom>
        </p:spPr>
      </p:pic>
      <p:pic>
        <p:nvPicPr>
          <p:cNvPr id="53" name="Afbeelding 52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2D5A510C-256F-442D-B893-4056915F9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" y="6132376"/>
            <a:ext cx="411429" cy="411429"/>
          </a:xfrm>
          <a:prstGeom prst="rect">
            <a:avLst/>
          </a:prstGeom>
        </p:spPr>
      </p:pic>
      <p:pic>
        <p:nvPicPr>
          <p:cNvPr id="54" name="Afbeelding 53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D6B15D00-74ED-416C-A7A8-C041C04C8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28" y="5520539"/>
            <a:ext cx="411429" cy="411429"/>
          </a:xfrm>
          <a:prstGeom prst="rect">
            <a:avLst/>
          </a:prstGeom>
        </p:spPr>
      </p:pic>
      <p:pic>
        <p:nvPicPr>
          <p:cNvPr id="55" name="Afbeelding 54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C8E3CEF5-8EA5-4055-BB90-2DA75C7CD1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6" y="5037293"/>
            <a:ext cx="411429" cy="411429"/>
          </a:xfrm>
          <a:prstGeom prst="rect">
            <a:avLst/>
          </a:prstGeom>
        </p:spPr>
      </p:pic>
      <p:pic>
        <p:nvPicPr>
          <p:cNvPr id="56" name="Afbeelding 55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BE5EAD3A-4CCA-412F-ABA7-8F082F35E6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694" y="6149568"/>
            <a:ext cx="411429" cy="411429"/>
          </a:xfrm>
          <a:prstGeom prst="rect">
            <a:avLst/>
          </a:prstGeom>
        </p:spPr>
      </p:pic>
      <p:pic>
        <p:nvPicPr>
          <p:cNvPr id="57" name="Afbeelding 56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7D8EB983-D6AC-43CE-8E30-1344E8153C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862" y="3581063"/>
            <a:ext cx="411429" cy="411429"/>
          </a:xfrm>
          <a:prstGeom prst="rect">
            <a:avLst/>
          </a:prstGeom>
        </p:spPr>
      </p:pic>
      <p:pic>
        <p:nvPicPr>
          <p:cNvPr id="58" name="Afbeelding 57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847A140-77E5-4F2B-BD25-5964F58FD9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9945" y="5538012"/>
            <a:ext cx="411429" cy="411429"/>
          </a:xfrm>
          <a:prstGeom prst="rect">
            <a:avLst/>
          </a:prstGeom>
        </p:spPr>
      </p:pic>
      <p:pic>
        <p:nvPicPr>
          <p:cNvPr id="59" name="Afbeelding 58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EDB768AB-4348-42AE-950D-B66046112D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477" y="5989900"/>
            <a:ext cx="411429" cy="411429"/>
          </a:xfrm>
          <a:prstGeom prst="rect">
            <a:avLst/>
          </a:prstGeom>
        </p:spPr>
      </p:pic>
      <p:pic>
        <p:nvPicPr>
          <p:cNvPr id="60" name="Afbeelding 59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11286AC7-DA0C-41E4-9D17-36917D1886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440" y="4314759"/>
            <a:ext cx="411429" cy="411429"/>
          </a:xfrm>
          <a:prstGeom prst="rect">
            <a:avLst/>
          </a:prstGeom>
        </p:spPr>
      </p:pic>
      <p:pic>
        <p:nvPicPr>
          <p:cNvPr id="61" name="Afbeelding 60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F6E978A1-67C6-45F4-AB0F-96088B44A2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7753" y="3725523"/>
            <a:ext cx="411429" cy="411429"/>
          </a:xfrm>
          <a:prstGeom prst="rect">
            <a:avLst/>
          </a:prstGeom>
        </p:spPr>
      </p:pic>
      <p:pic>
        <p:nvPicPr>
          <p:cNvPr id="62" name="Afbeelding 61" descr="Afbeelding met plant, blad, agave, varen&#10;&#10;Automatisch gegenereerde beschrijving">
            <a:extLst>
              <a:ext uri="{FF2B5EF4-FFF2-40B4-BE49-F238E27FC236}">
                <a16:creationId xmlns:a16="http://schemas.microsoft.com/office/drawing/2014/main" id="{894B75F2-E7FF-4320-AF86-258714098C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658" y="5375014"/>
            <a:ext cx="411429" cy="411429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F049A1B-1599-4AB4-BCEC-89C6FBF9B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0" y="26883"/>
            <a:ext cx="831281" cy="831281"/>
          </a:xfrm>
          <a:prstGeom prst="rect">
            <a:avLst/>
          </a:prstGeom>
        </p:spPr>
      </p:pic>
      <p:pic>
        <p:nvPicPr>
          <p:cNvPr id="77" name="Afbeelding 7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880A1DB-651D-48A8-AE34-7C0CF09DC5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0" y="5480283"/>
            <a:ext cx="284898" cy="284898"/>
          </a:xfrm>
          <a:prstGeom prst="rect">
            <a:avLst/>
          </a:prstGeom>
        </p:spPr>
      </p:pic>
      <p:pic>
        <p:nvPicPr>
          <p:cNvPr id="78" name="Afbeelding 7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90C2E80-2E4A-40B1-9430-0248C7372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8" y="2559233"/>
            <a:ext cx="284898" cy="284898"/>
          </a:xfrm>
          <a:prstGeom prst="rect">
            <a:avLst/>
          </a:prstGeom>
        </p:spPr>
      </p:pic>
      <p:pic>
        <p:nvPicPr>
          <p:cNvPr id="79" name="Afbeelding 78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6AAC25F5-1171-4F19-B5B0-DEF5F174A4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4" y="6149569"/>
            <a:ext cx="284898" cy="284898"/>
          </a:xfrm>
          <a:prstGeom prst="rect">
            <a:avLst/>
          </a:prstGeom>
        </p:spPr>
      </p:pic>
      <p:pic>
        <p:nvPicPr>
          <p:cNvPr id="80" name="Afbeelding 79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C48ADAF9-0A79-4762-B1CE-EFFF8B9353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5" y="4981505"/>
            <a:ext cx="284898" cy="284898"/>
          </a:xfrm>
          <a:prstGeom prst="rect">
            <a:avLst/>
          </a:prstGeom>
        </p:spPr>
      </p:pic>
      <p:pic>
        <p:nvPicPr>
          <p:cNvPr id="81" name="Afbeelding 80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506109C9-0A99-4CC1-A8C4-E536CF77CB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89" y="3066455"/>
            <a:ext cx="284898" cy="284898"/>
          </a:xfrm>
          <a:prstGeom prst="rect">
            <a:avLst/>
          </a:prstGeom>
        </p:spPr>
      </p:pic>
      <p:pic>
        <p:nvPicPr>
          <p:cNvPr id="82" name="Afbeelding 81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CDAD5996-4255-4B44-AF76-3A378240D1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9" y="6292017"/>
            <a:ext cx="284898" cy="284898"/>
          </a:xfrm>
          <a:prstGeom prst="rect">
            <a:avLst/>
          </a:prstGeom>
        </p:spPr>
      </p:pic>
      <p:pic>
        <p:nvPicPr>
          <p:cNvPr id="83" name="Afbeelding 82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FC040EFC-7450-4EEE-9A84-77E15C88DC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" y="6328650"/>
            <a:ext cx="284898" cy="284898"/>
          </a:xfrm>
          <a:prstGeom prst="rect">
            <a:avLst/>
          </a:prstGeom>
        </p:spPr>
      </p:pic>
      <p:pic>
        <p:nvPicPr>
          <p:cNvPr id="84" name="Afbeelding 83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68554B2-A980-4E76-9548-0AF3CED92D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4" y="2904586"/>
            <a:ext cx="284898" cy="284898"/>
          </a:xfrm>
          <a:prstGeom prst="rect">
            <a:avLst/>
          </a:prstGeom>
        </p:spPr>
      </p:pic>
      <p:pic>
        <p:nvPicPr>
          <p:cNvPr id="85" name="Afbeelding 84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88AEE3F8-77CD-43FA-BDFA-A5EE065EE5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2" y="4610024"/>
            <a:ext cx="284898" cy="284898"/>
          </a:xfrm>
          <a:prstGeom prst="rect">
            <a:avLst/>
          </a:prstGeom>
        </p:spPr>
      </p:pic>
      <p:pic>
        <p:nvPicPr>
          <p:cNvPr id="86" name="Afbeelding 85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67982BC-592D-4A1C-A56F-A620CE7359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6" y="3040996"/>
            <a:ext cx="284898" cy="284898"/>
          </a:xfrm>
          <a:prstGeom prst="rect">
            <a:avLst/>
          </a:prstGeom>
        </p:spPr>
      </p:pic>
      <p:pic>
        <p:nvPicPr>
          <p:cNvPr id="87" name="Afbeelding 86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2B3BBF54-342D-4319-84F7-829367D38D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" y="4268310"/>
            <a:ext cx="284898" cy="284898"/>
          </a:xfrm>
          <a:prstGeom prst="rect">
            <a:avLst/>
          </a:prstGeom>
        </p:spPr>
      </p:pic>
      <p:pic>
        <p:nvPicPr>
          <p:cNvPr id="88" name="Afbeelding 8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BB30E366-CBD3-44DF-B9D2-DBF1930974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33" y="4726188"/>
            <a:ext cx="284898" cy="284898"/>
          </a:xfrm>
          <a:prstGeom prst="rect">
            <a:avLst/>
          </a:prstGeom>
        </p:spPr>
      </p:pic>
      <p:pic>
        <p:nvPicPr>
          <p:cNvPr id="89" name="Afbeelding 88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FBEC7CB7-E99E-4B8F-B9E5-800FA3AD9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5" y="5516133"/>
            <a:ext cx="284898" cy="284898"/>
          </a:xfrm>
          <a:prstGeom prst="rect">
            <a:avLst/>
          </a:prstGeom>
        </p:spPr>
      </p:pic>
      <p:pic>
        <p:nvPicPr>
          <p:cNvPr id="90" name="Afbeelding 89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D0D11417-714E-456F-89D7-36559E69B3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37" y="5751091"/>
            <a:ext cx="284898" cy="284898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D0CCFED3-036D-421B-B0DF-5387E3779C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52" y="13240"/>
            <a:ext cx="831281" cy="831281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C7BEF801-C82E-40C0-BE15-68AA4FB80E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4" y="0"/>
            <a:ext cx="831281" cy="831281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70D78928-F6D3-4952-92E9-2B047D2C4A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42" y="26883"/>
            <a:ext cx="831281" cy="831281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CE0746FA-00ED-4A70-81E5-139E5A1EF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81" y="26883"/>
            <a:ext cx="831281" cy="831281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841F815F-18D8-4182-9475-1C182536CB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" y="22755"/>
            <a:ext cx="831281" cy="831281"/>
          </a:xfrm>
          <a:prstGeom prst="rect">
            <a:avLst/>
          </a:prstGeom>
        </p:spPr>
      </p:pic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B42AC502-3869-473D-8319-A71B54E6F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7" y="9516"/>
            <a:ext cx="831281" cy="831281"/>
          </a:xfrm>
          <a:prstGeom prst="rect">
            <a:avLst/>
          </a:prstGeom>
        </p:spPr>
      </p:pic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431CCE31-086F-42B3-8A87-9CC73B2426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45" y="36399"/>
            <a:ext cx="831281" cy="831281"/>
          </a:xfrm>
          <a:prstGeom prst="rect">
            <a:avLst/>
          </a:prstGeom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5A84B18F-8EE7-4AAB-9F93-176F62EA59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84" y="36399"/>
            <a:ext cx="831281" cy="831281"/>
          </a:xfrm>
          <a:prstGeom prst="rect">
            <a:avLst/>
          </a:prstGeom>
        </p:spPr>
      </p:pic>
      <p:pic>
        <p:nvPicPr>
          <p:cNvPr id="111" name="Afbeelding 110" descr="Afbeelding met LEGO, speelgoed&#10;&#10;Automatisch gegenereerde beschrijving">
            <a:extLst>
              <a:ext uri="{FF2B5EF4-FFF2-40B4-BE49-F238E27FC236}">
                <a16:creationId xmlns:a16="http://schemas.microsoft.com/office/drawing/2014/main" id="{DC4733B2-E71E-4FCD-AEF4-0225A53721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3" y="1190134"/>
            <a:ext cx="1229054" cy="1229054"/>
          </a:xfrm>
          <a:prstGeom prst="rect">
            <a:avLst/>
          </a:prstGeom>
        </p:spPr>
      </p:pic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9E4A6EAA-50F8-41D8-BF6B-6A1E041599EC}"/>
              </a:ext>
            </a:extLst>
          </p:cNvPr>
          <p:cNvCxnSpPr>
            <a:cxnSpLocks/>
          </p:cNvCxnSpPr>
          <p:nvPr/>
        </p:nvCxnSpPr>
        <p:spPr>
          <a:xfrm>
            <a:off x="8006369" y="2307198"/>
            <a:ext cx="0" cy="7158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Afbeelding 136">
            <a:extLst>
              <a:ext uri="{FF2B5EF4-FFF2-40B4-BE49-F238E27FC236}">
                <a16:creationId xmlns:a16="http://schemas.microsoft.com/office/drawing/2014/main" id="{FAC1D223-8C48-417D-9462-9E867B4214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7" y="35890"/>
            <a:ext cx="759500" cy="759500"/>
          </a:xfrm>
          <a:prstGeom prst="rect">
            <a:avLst/>
          </a:prstGeom>
        </p:spPr>
      </p:pic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E2946B80-833C-4495-A57C-37B3F24783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5" y="640463"/>
            <a:ext cx="304192" cy="304192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591BD15E-7886-4471-9A83-191F79AB8D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7" y="660122"/>
            <a:ext cx="277649" cy="277649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C6875C81-B666-4F64-97B4-1DA3806116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30" y="4603426"/>
            <a:ext cx="788791" cy="788791"/>
          </a:xfrm>
          <a:prstGeom prst="rect">
            <a:avLst/>
          </a:prstGeom>
        </p:spPr>
      </p:pic>
      <p:grpSp>
        <p:nvGrpSpPr>
          <p:cNvPr id="69" name="Groep 68">
            <a:extLst>
              <a:ext uri="{FF2B5EF4-FFF2-40B4-BE49-F238E27FC236}">
                <a16:creationId xmlns:a16="http://schemas.microsoft.com/office/drawing/2014/main" id="{B28FD32A-ECCF-4B19-B76F-5095AC41E004}"/>
              </a:ext>
            </a:extLst>
          </p:cNvPr>
          <p:cNvGrpSpPr/>
          <p:nvPr/>
        </p:nvGrpSpPr>
        <p:grpSpPr>
          <a:xfrm>
            <a:off x="4665198" y="5375014"/>
            <a:ext cx="939084" cy="1252974"/>
            <a:chOff x="5389222" y="7602755"/>
            <a:chExt cx="1314718" cy="1754164"/>
          </a:xfrm>
        </p:grpSpPr>
        <p:pic>
          <p:nvPicPr>
            <p:cNvPr id="70" name="Afbeelding 69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7C84722F-7B99-45B8-A158-8334F1747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558" y="8897396"/>
              <a:ext cx="459523" cy="459523"/>
            </a:xfrm>
            <a:prstGeom prst="rect">
              <a:avLst/>
            </a:prstGeom>
          </p:spPr>
        </p:pic>
        <p:pic>
          <p:nvPicPr>
            <p:cNvPr id="71" name="Afbeelding 70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DFC754AA-6DE3-4C3E-A59D-E87EC51A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42" y="8551222"/>
              <a:ext cx="432000" cy="432000"/>
            </a:xfrm>
            <a:prstGeom prst="rect">
              <a:avLst/>
            </a:prstGeom>
          </p:spPr>
        </p:pic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156171D1-8786-4FF0-9F0A-52AFA952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909" y="8465396"/>
              <a:ext cx="432000" cy="432000"/>
            </a:xfrm>
            <a:prstGeom prst="rect">
              <a:avLst/>
            </a:prstGeom>
          </p:spPr>
        </p:pic>
        <p:pic>
          <p:nvPicPr>
            <p:cNvPr id="73" name="Afbeelding 72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B5908E49-13B4-4F8C-A420-F6CD04938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15" y="7656008"/>
              <a:ext cx="724325" cy="724325"/>
            </a:xfrm>
            <a:prstGeom prst="rect">
              <a:avLst/>
            </a:prstGeom>
          </p:spPr>
        </p:pic>
        <p:pic>
          <p:nvPicPr>
            <p:cNvPr id="75" name="Afbeelding 74">
              <a:extLst>
                <a:ext uri="{FF2B5EF4-FFF2-40B4-BE49-F238E27FC236}">
                  <a16:creationId xmlns:a16="http://schemas.microsoft.com/office/drawing/2014/main" id="{F4BD7670-BB59-4094-8BEC-A6C5C37E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9222" y="7602755"/>
              <a:ext cx="828000" cy="828000"/>
            </a:xfrm>
            <a:prstGeom prst="rect">
              <a:avLst/>
            </a:prstGeom>
          </p:spPr>
        </p:pic>
      </p:grpSp>
      <p:pic>
        <p:nvPicPr>
          <p:cNvPr id="92" name="Afbeelding 91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61B23F5B-0820-49FF-AD36-CA21DE62E5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93" y="1850505"/>
            <a:ext cx="1830474" cy="1830474"/>
          </a:xfrm>
          <a:prstGeom prst="rect">
            <a:avLst/>
          </a:prstGeom>
        </p:spPr>
      </p:pic>
      <p:sp>
        <p:nvSpPr>
          <p:cNvPr id="2" name="Tekstvak 1" hidden="1">
            <a:extLst>
              <a:ext uri="{FF2B5EF4-FFF2-40B4-BE49-F238E27FC236}">
                <a16:creationId xmlns:a16="http://schemas.microsoft.com/office/drawing/2014/main" id="{CF0EDEC9-B445-4121-BAC1-F8E8F81599C4}"/>
              </a:ext>
            </a:extLst>
          </p:cNvPr>
          <p:cNvSpPr txBox="1"/>
          <p:nvPr/>
        </p:nvSpPr>
        <p:spPr>
          <a:xfrm>
            <a:off x="-6256" y="1067808"/>
            <a:ext cx="9150257" cy="25844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nl-NL" sz="3429">
                <a:latin typeface="Century Gothic" panose="020B0502020202020204" pitchFamily="34" charset="0"/>
              </a:rPr>
              <a:t>Is er een aanleiding tot veranderen? </a:t>
            </a:r>
          </a:p>
        </p:txBody>
      </p:sp>
    </p:spTree>
    <p:extLst>
      <p:ext uri="{BB962C8B-B14F-4D97-AF65-F5344CB8AC3E}">
        <p14:creationId xmlns:p14="http://schemas.microsoft.com/office/powerpoint/2010/main" val="325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73E-6 -0.00016 C 0.08891 -0.00016 0.68762 -0.03042 0.83048 0.04878 C 0.97346 0.12781 0.8187 0.417 0.85726 0.4752 C 0.85726 0.52728 0.74801 0.56779 0.74801 0.6207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18" y="307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2289 -0.77646 C -0.08135 -0.77646 -0.01141 -0.59044 0.00583 -0.51124 C 0.02294 -0.43204 -0.00695 -0.35714 -0.00695 -0.30142 C -0.00695 -0.25959 2.06349E-6 -0.042 2.06349E-6 1.11022E-16 " pathEditMode="relative" rAng="0" ptsTypes="AAAA">
                                      <p:cBhvr>
                                        <p:cTn id="8" dur="2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6" y="388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hoek 106">
            <a:extLst>
              <a:ext uri="{FF2B5EF4-FFF2-40B4-BE49-F238E27FC236}">
                <a16:creationId xmlns:a16="http://schemas.microsoft.com/office/drawing/2014/main" id="{AA95AADA-22CA-411B-B068-4A7DAEDEF5DD}"/>
              </a:ext>
            </a:extLst>
          </p:cNvPr>
          <p:cNvSpPr/>
          <p:nvPr/>
        </p:nvSpPr>
        <p:spPr>
          <a:xfrm>
            <a:off x="4792657" y="2333681"/>
            <a:ext cx="4351343" cy="4565974"/>
          </a:xfrm>
          <a:prstGeom prst="rect">
            <a:avLst/>
          </a:prstGeom>
          <a:blipFill dpi="0" rotWithShape="0">
            <a:blip r:embed="rId2">
              <a:alphaModFix amt="93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14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B384A13-3370-4ED7-B8C9-90A515FF5D16}"/>
              </a:ext>
            </a:extLst>
          </p:cNvPr>
          <p:cNvCxnSpPr>
            <a:cxnSpLocks/>
          </p:cNvCxnSpPr>
          <p:nvPr/>
        </p:nvCxnSpPr>
        <p:spPr>
          <a:xfrm>
            <a:off x="-2" y="2320439"/>
            <a:ext cx="36719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E69A071-B290-45BA-A4C7-7E447B27C9E9}"/>
              </a:ext>
            </a:extLst>
          </p:cNvPr>
          <p:cNvCxnSpPr>
            <a:cxnSpLocks/>
          </p:cNvCxnSpPr>
          <p:nvPr/>
        </p:nvCxnSpPr>
        <p:spPr>
          <a:xfrm>
            <a:off x="4792657" y="2320440"/>
            <a:ext cx="3226486" cy="132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87E423D-567D-418F-98FF-1E5618DA796B}"/>
              </a:ext>
            </a:extLst>
          </p:cNvPr>
          <p:cNvCxnSpPr>
            <a:cxnSpLocks/>
          </p:cNvCxnSpPr>
          <p:nvPr/>
        </p:nvCxnSpPr>
        <p:spPr>
          <a:xfrm>
            <a:off x="4792656" y="2292027"/>
            <a:ext cx="0" cy="4565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A25F3116-4D89-4E0E-B8FC-A478DF3209B5}"/>
              </a:ext>
            </a:extLst>
          </p:cNvPr>
          <p:cNvCxnSpPr/>
          <p:nvPr/>
        </p:nvCxnSpPr>
        <p:spPr>
          <a:xfrm>
            <a:off x="-1" y="1790864"/>
            <a:ext cx="9144001" cy="0"/>
          </a:xfrm>
          <a:prstGeom prst="line">
            <a:avLst/>
          </a:prstGeom>
          <a:ln w="66675" cap="rnd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asveld">
            <a:extLst>
              <a:ext uri="{FF2B5EF4-FFF2-40B4-BE49-F238E27FC236}">
                <a16:creationId xmlns:a16="http://schemas.microsoft.com/office/drawing/2014/main" id="{3E35F08A-DC2D-44E4-971C-5F113A1ED002}"/>
              </a:ext>
            </a:extLst>
          </p:cNvPr>
          <p:cNvGrpSpPr/>
          <p:nvPr/>
        </p:nvGrpSpPr>
        <p:grpSpPr>
          <a:xfrm>
            <a:off x="-2" y="2320439"/>
            <a:ext cx="3642823" cy="4565974"/>
            <a:chOff x="-2" y="3248615"/>
            <a:chExt cx="5099952" cy="6392363"/>
          </a:xfrm>
        </p:grpSpPr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E3809062-67C4-4EC8-815E-688EECBDD22B}"/>
                </a:ext>
              </a:extLst>
            </p:cNvPr>
            <p:cNvSpPr/>
            <p:nvPr/>
          </p:nvSpPr>
          <p:spPr>
            <a:xfrm>
              <a:off x="-2" y="3267153"/>
              <a:ext cx="5054868" cy="6320725"/>
            </a:xfrm>
            <a:prstGeom prst="rect">
              <a:avLst/>
            </a:prstGeom>
            <a:blipFill dpi="0" rotWithShape="1"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714"/>
            </a:p>
          </p:txBody>
        </p: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309BC2F0-1816-4912-B228-FAFDEE9785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079" y="3248615"/>
              <a:ext cx="63871" cy="63923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Afbeelding 34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466B6E5B-1204-4133-8DA5-8A81CB3F7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9" y="3437445"/>
              <a:ext cx="576000" cy="576000"/>
            </a:xfrm>
            <a:prstGeom prst="rect">
              <a:avLst/>
            </a:prstGeom>
          </p:spPr>
        </p:pic>
        <p:pic>
          <p:nvPicPr>
            <p:cNvPr id="36" name="Afbeelding 35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AA96D7E9-DF07-4B32-90C3-E2B8E6415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31" y="3974421"/>
              <a:ext cx="576000" cy="576000"/>
            </a:xfrm>
            <a:prstGeom prst="rect">
              <a:avLst/>
            </a:prstGeom>
          </p:spPr>
        </p:pic>
        <p:pic>
          <p:nvPicPr>
            <p:cNvPr id="37" name="Afbeelding 36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7FFD2C80-A13E-4F91-AFC2-85FE02703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246" y="4823808"/>
              <a:ext cx="576000" cy="576000"/>
            </a:xfrm>
            <a:prstGeom prst="rect">
              <a:avLst/>
            </a:prstGeom>
          </p:spPr>
        </p:pic>
        <p:pic>
          <p:nvPicPr>
            <p:cNvPr id="38" name="Afbeelding 37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EC504AA3-0452-4121-A4FA-7A60B349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35" y="4414593"/>
              <a:ext cx="576000" cy="576000"/>
            </a:xfrm>
            <a:prstGeom prst="rect">
              <a:avLst/>
            </a:prstGeom>
          </p:spPr>
        </p:pic>
        <p:pic>
          <p:nvPicPr>
            <p:cNvPr id="39" name="Afbeelding 38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7179F2A5-8764-4BBE-A06E-390E0DE32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361" y="4865371"/>
              <a:ext cx="576000" cy="576000"/>
            </a:xfrm>
            <a:prstGeom prst="rect">
              <a:avLst/>
            </a:prstGeom>
          </p:spPr>
        </p:pic>
        <p:pic>
          <p:nvPicPr>
            <p:cNvPr id="40" name="Afbeelding 39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30267E74-2312-4E88-A9BC-60DD6D39A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26" y="6854771"/>
              <a:ext cx="576000" cy="576000"/>
            </a:xfrm>
            <a:prstGeom prst="rect">
              <a:avLst/>
            </a:prstGeom>
          </p:spPr>
        </p:pic>
        <p:pic>
          <p:nvPicPr>
            <p:cNvPr id="41" name="Afbeelding 40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B8C5BC3A-78FA-4DC1-A2FB-68DD29ABC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203" y="5654036"/>
              <a:ext cx="576000" cy="576000"/>
            </a:xfrm>
            <a:prstGeom prst="rect">
              <a:avLst/>
            </a:prstGeom>
          </p:spPr>
        </p:pic>
        <p:pic>
          <p:nvPicPr>
            <p:cNvPr id="42" name="Afbeelding 41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F2E44C8E-4F44-4C03-BACE-81B45A493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9668" y="8421107"/>
              <a:ext cx="576000" cy="576000"/>
            </a:xfrm>
            <a:prstGeom prst="rect">
              <a:avLst/>
            </a:prstGeom>
          </p:spPr>
        </p:pic>
        <p:pic>
          <p:nvPicPr>
            <p:cNvPr id="43" name="Afbeelding 42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4A882CD7-67EC-4D16-815E-E0E078D3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91148" y="3439388"/>
              <a:ext cx="576000" cy="576000"/>
            </a:xfrm>
            <a:prstGeom prst="rect">
              <a:avLst/>
            </a:prstGeom>
          </p:spPr>
        </p:pic>
        <p:pic>
          <p:nvPicPr>
            <p:cNvPr id="44" name="Afbeelding 43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DB1947C6-89DE-427D-8FA8-87CF73BD8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4429" y="6727425"/>
              <a:ext cx="576000" cy="576000"/>
            </a:xfrm>
            <a:prstGeom prst="rect">
              <a:avLst/>
            </a:prstGeom>
          </p:spPr>
        </p:pic>
        <p:pic>
          <p:nvPicPr>
            <p:cNvPr id="45" name="Afbeelding 44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AC8A714E-9201-4002-850C-3794F2ED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1722" y="7025688"/>
              <a:ext cx="576000" cy="576000"/>
            </a:xfrm>
            <a:prstGeom prst="rect">
              <a:avLst/>
            </a:prstGeom>
          </p:spPr>
        </p:pic>
        <p:pic>
          <p:nvPicPr>
            <p:cNvPr id="46" name="Afbeelding 45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34393509-3814-4FE1-9F2E-AA111A59E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7553" y="5103654"/>
              <a:ext cx="576000" cy="576000"/>
            </a:xfrm>
            <a:prstGeom prst="rect">
              <a:avLst/>
            </a:prstGeom>
          </p:spPr>
        </p:pic>
        <p:pic>
          <p:nvPicPr>
            <p:cNvPr id="47" name="Afbeelding 46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A81510DB-E31A-41FF-855A-698CA079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82221" y="3388705"/>
              <a:ext cx="576000" cy="576000"/>
            </a:xfrm>
            <a:prstGeom prst="rect">
              <a:avLst/>
            </a:prstGeom>
          </p:spPr>
        </p:pic>
        <p:pic>
          <p:nvPicPr>
            <p:cNvPr id="48" name="Afbeelding 47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102CF090-FB9A-42F8-9CAC-66A4FAAEA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7351" y="7804333"/>
              <a:ext cx="576000" cy="576000"/>
            </a:xfrm>
            <a:prstGeom prst="rect">
              <a:avLst/>
            </a:prstGeom>
          </p:spPr>
        </p:pic>
        <p:pic>
          <p:nvPicPr>
            <p:cNvPr id="49" name="Afbeelding 48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3BE1C9EB-C9CA-40DE-B808-4128EFE0B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39" y="4084348"/>
              <a:ext cx="576000" cy="576000"/>
            </a:xfrm>
            <a:prstGeom prst="rect">
              <a:avLst/>
            </a:prstGeom>
          </p:spPr>
        </p:pic>
        <p:pic>
          <p:nvPicPr>
            <p:cNvPr id="50" name="Afbeelding 49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AA0ECC01-A86F-463C-AA0B-3F56DBC43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468" y="3729322"/>
              <a:ext cx="576000" cy="576000"/>
            </a:xfrm>
            <a:prstGeom prst="rect">
              <a:avLst/>
            </a:prstGeom>
          </p:spPr>
        </p:pic>
        <p:pic>
          <p:nvPicPr>
            <p:cNvPr id="51" name="Afbeelding 50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423E43A6-BEFB-4BE6-8D82-E581D75E0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247" y="5720267"/>
              <a:ext cx="576000" cy="576000"/>
            </a:xfrm>
            <a:prstGeom prst="rect">
              <a:avLst/>
            </a:prstGeom>
          </p:spPr>
        </p:pic>
        <p:pic>
          <p:nvPicPr>
            <p:cNvPr id="52" name="Afbeelding 51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0E00DA48-083E-42E8-9C9B-B2F61E85D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101" y="6433731"/>
              <a:ext cx="576000" cy="576000"/>
            </a:xfrm>
            <a:prstGeom prst="rect">
              <a:avLst/>
            </a:prstGeom>
          </p:spPr>
        </p:pic>
        <p:pic>
          <p:nvPicPr>
            <p:cNvPr id="53" name="Afbeelding 52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2D5A510C-256F-442D-B893-4056915F9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67" y="8585327"/>
              <a:ext cx="576000" cy="576000"/>
            </a:xfrm>
            <a:prstGeom prst="rect">
              <a:avLst/>
            </a:prstGeom>
          </p:spPr>
        </p:pic>
        <p:pic>
          <p:nvPicPr>
            <p:cNvPr id="54" name="Afbeelding 53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D6B15D00-74ED-416C-A7A8-C041C04C8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240" y="7728755"/>
              <a:ext cx="576000" cy="576000"/>
            </a:xfrm>
            <a:prstGeom prst="rect">
              <a:avLst/>
            </a:prstGeom>
          </p:spPr>
        </p:pic>
        <p:pic>
          <p:nvPicPr>
            <p:cNvPr id="55" name="Afbeelding 54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C8E3CEF5-8EA5-4055-BB90-2DA75C7CD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765" y="7052210"/>
              <a:ext cx="576000" cy="576000"/>
            </a:xfrm>
            <a:prstGeom prst="rect">
              <a:avLst/>
            </a:prstGeom>
          </p:spPr>
        </p:pic>
        <p:pic>
          <p:nvPicPr>
            <p:cNvPr id="56" name="Afbeelding 55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BE5EAD3A-4CCA-412F-ABA7-8F082F35E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47372" y="8609396"/>
              <a:ext cx="576000" cy="576000"/>
            </a:xfrm>
            <a:prstGeom prst="rect">
              <a:avLst/>
            </a:prstGeom>
          </p:spPr>
        </p:pic>
        <p:pic>
          <p:nvPicPr>
            <p:cNvPr id="57" name="Afbeelding 56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7D8EB983-D6AC-43CE-8E30-1344E8153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13807" y="5013489"/>
              <a:ext cx="576000" cy="576000"/>
            </a:xfrm>
            <a:prstGeom prst="rect">
              <a:avLst/>
            </a:prstGeom>
          </p:spPr>
        </p:pic>
        <p:pic>
          <p:nvPicPr>
            <p:cNvPr id="58" name="Afbeelding 57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E847A140-77E5-4F2B-BD25-5964F58F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35923" y="7753217"/>
              <a:ext cx="576000" cy="576000"/>
            </a:xfrm>
            <a:prstGeom prst="rect">
              <a:avLst/>
            </a:prstGeom>
          </p:spPr>
        </p:pic>
        <p:pic>
          <p:nvPicPr>
            <p:cNvPr id="59" name="Afbeelding 58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EDB768AB-4348-42AE-950D-B66046112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01268" y="8385860"/>
              <a:ext cx="576000" cy="576000"/>
            </a:xfrm>
            <a:prstGeom prst="rect">
              <a:avLst/>
            </a:prstGeom>
          </p:spPr>
        </p:pic>
        <p:pic>
          <p:nvPicPr>
            <p:cNvPr id="60" name="Afbeelding 59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11286AC7-DA0C-41E4-9D17-36917D18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6616" y="6040663"/>
              <a:ext cx="576000" cy="576000"/>
            </a:xfrm>
            <a:prstGeom prst="rect">
              <a:avLst/>
            </a:prstGeom>
          </p:spPr>
        </p:pic>
        <p:pic>
          <p:nvPicPr>
            <p:cNvPr id="61" name="Afbeelding 60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F6E978A1-67C6-45F4-AB0F-96088B44A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855" y="5215732"/>
              <a:ext cx="576000" cy="576000"/>
            </a:xfrm>
            <a:prstGeom prst="rect">
              <a:avLst/>
            </a:prstGeom>
          </p:spPr>
        </p:pic>
        <p:pic>
          <p:nvPicPr>
            <p:cNvPr id="62" name="Afbeelding 61" descr="Afbeelding met plant, blad, agave, varen&#10;&#10;Automatisch gegenereerde beschrijving">
              <a:extLst>
                <a:ext uri="{FF2B5EF4-FFF2-40B4-BE49-F238E27FC236}">
                  <a16:creationId xmlns:a16="http://schemas.microsoft.com/office/drawing/2014/main" id="{894B75F2-E7FF-4320-AF86-258714098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5522" y="7525020"/>
              <a:ext cx="576000" cy="576000"/>
            </a:xfrm>
            <a:prstGeom prst="rect">
              <a:avLst/>
            </a:prstGeom>
          </p:spPr>
        </p:pic>
        <p:pic>
          <p:nvPicPr>
            <p:cNvPr id="77" name="Afbeelding 76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6880A1DB-651D-48A8-AE34-7C0CF09D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14" y="7672396"/>
              <a:ext cx="398857" cy="398857"/>
            </a:xfrm>
            <a:prstGeom prst="rect">
              <a:avLst/>
            </a:prstGeom>
          </p:spPr>
        </p:pic>
        <p:pic>
          <p:nvPicPr>
            <p:cNvPr id="78" name="Afbeelding 77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290C2E80-2E4A-40B1-9430-0248C737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811" y="3582926"/>
              <a:ext cx="398857" cy="398857"/>
            </a:xfrm>
            <a:prstGeom prst="rect">
              <a:avLst/>
            </a:prstGeom>
          </p:spPr>
        </p:pic>
        <p:pic>
          <p:nvPicPr>
            <p:cNvPr id="79" name="Afbeelding 78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6AAC25F5-1171-4F19-B5B0-DEF5F174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093" y="8609396"/>
              <a:ext cx="398857" cy="398857"/>
            </a:xfrm>
            <a:prstGeom prst="rect">
              <a:avLst/>
            </a:prstGeom>
          </p:spPr>
        </p:pic>
        <p:pic>
          <p:nvPicPr>
            <p:cNvPr id="80" name="Afbeelding 79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C48ADAF9-0A79-4762-B1CE-EFFF8B935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40" y="6974106"/>
              <a:ext cx="398857" cy="398857"/>
            </a:xfrm>
            <a:prstGeom prst="rect">
              <a:avLst/>
            </a:prstGeom>
          </p:spPr>
        </p:pic>
        <p:pic>
          <p:nvPicPr>
            <p:cNvPr id="81" name="Afbeelding 80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506109C9-0A99-4CC1-A8C4-E536CF77C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784" y="4293036"/>
              <a:ext cx="398857" cy="398857"/>
            </a:xfrm>
            <a:prstGeom prst="rect">
              <a:avLst/>
            </a:prstGeom>
          </p:spPr>
        </p:pic>
        <p:pic>
          <p:nvPicPr>
            <p:cNvPr id="82" name="Afbeelding 81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CDAD5996-4255-4B44-AF76-3A378240D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750" y="8808824"/>
              <a:ext cx="398857" cy="398857"/>
            </a:xfrm>
            <a:prstGeom prst="rect">
              <a:avLst/>
            </a:prstGeom>
          </p:spPr>
        </p:pic>
        <p:pic>
          <p:nvPicPr>
            <p:cNvPr id="83" name="Afbeelding 82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FC040EFC-7450-4EEE-9A84-77E15C88D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04" y="8860109"/>
              <a:ext cx="398857" cy="398857"/>
            </a:xfrm>
            <a:prstGeom prst="rect">
              <a:avLst/>
            </a:prstGeom>
          </p:spPr>
        </p:pic>
        <p:pic>
          <p:nvPicPr>
            <p:cNvPr id="84" name="Afbeelding 83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E68554B2-A980-4E76-9548-0AF3CED92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013" y="4066420"/>
              <a:ext cx="398857" cy="398857"/>
            </a:xfrm>
            <a:prstGeom prst="rect">
              <a:avLst/>
            </a:prstGeom>
          </p:spPr>
        </p:pic>
        <p:pic>
          <p:nvPicPr>
            <p:cNvPr id="85" name="Afbeelding 84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88AEE3F8-77CD-43FA-BDFA-A5EE065E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083" y="6454033"/>
              <a:ext cx="398857" cy="398857"/>
            </a:xfrm>
            <a:prstGeom prst="rect">
              <a:avLst/>
            </a:prstGeom>
          </p:spPr>
        </p:pic>
        <p:pic>
          <p:nvPicPr>
            <p:cNvPr id="86" name="Afbeelding 85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E67982BC-592D-4A1C-A56F-A620CE73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458" y="4257394"/>
              <a:ext cx="398857" cy="398857"/>
            </a:xfrm>
            <a:prstGeom prst="rect">
              <a:avLst/>
            </a:prstGeom>
          </p:spPr>
        </p:pic>
        <p:pic>
          <p:nvPicPr>
            <p:cNvPr id="87" name="Afbeelding 86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2B3BBF54-342D-4319-84F7-829367D38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20" y="5975634"/>
              <a:ext cx="398857" cy="398857"/>
            </a:xfrm>
            <a:prstGeom prst="rect">
              <a:avLst/>
            </a:prstGeom>
          </p:spPr>
        </p:pic>
        <p:pic>
          <p:nvPicPr>
            <p:cNvPr id="88" name="Afbeelding 87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BB30E366-CBD3-44DF-B9D2-DBF193097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266" y="6616663"/>
              <a:ext cx="398857" cy="398857"/>
            </a:xfrm>
            <a:prstGeom prst="rect">
              <a:avLst/>
            </a:prstGeom>
          </p:spPr>
        </p:pic>
        <p:pic>
          <p:nvPicPr>
            <p:cNvPr id="89" name="Afbeelding 88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FBEC7CB7-E99E-4B8F-B9E5-800FA3AD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086" y="7722586"/>
              <a:ext cx="398857" cy="398857"/>
            </a:xfrm>
            <a:prstGeom prst="rect">
              <a:avLst/>
            </a:prstGeom>
          </p:spPr>
        </p:pic>
        <p:pic>
          <p:nvPicPr>
            <p:cNvPr id="90" name="Afbeelding 89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D0D11417-714E-456F-89D7-36559E69B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251" y="8051527"/>
              <a:ext cx="398857" cy="398857"/>
            </a:xfrm>
            <a:prstGeom prst="rect">
              <a:avLst/>
            </a:prstGeom>
          </p:spPr>
        </p:pic>
      </p:grpSp>
      <p:grpSp>
        <p:nvGrpSpPr>
          <p:cNvPr id="5" name="Horizon">
            <a:extLst>
              <a:ext uri="{FF2B5EF4-FFF2-40B4-BE49-F238E27FC236}">
                <a16:creationId xmlns:a16="http://schemas.microsoft.com/office/drawing/2014/main" id="{927632E3-BE74-4688-A58B-3956B0930323}"/>
              </a:ext>
            </a:extLst>
          </p:cNvPr>
          <p:cNvGrpSpPr/>
          <p:nvPr/>
        </p:nvGrpSpPr>
        <p:grpSpPr>
          <a:xfrm>
            <a:off x="-1" y="-1"/>
            <a:ext cx="9144001" cy="1249521"/>
            <a:chOff x="-2" y="-1"/>
            <a:chExt cx="12801602" cy="1749329"/>
          </a:xfrm>
        </p:grpSpPr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BFFAB17D-63F5-48CC-9680-512F162F42DA}"/>
                </a:ext>
              </a:extLst>
            </p:cNvPr>
            <p:cNvSpPr/>
            <p:nvPr/>
          </p:nvSpPr>
          <p:spPr>
            <a:xfrm>
              <a:off x="-2" y="-1"/>
              <a:ext cx="12801602" cy="1742659"/>
            </a:xfrm>
            <a:prstGeom prst="rect">
              <a:avLst/>
            </a:prstGeom>
            <a:blipFill>
              <a:blip r:embed="rId7">
                <a:extLs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714"/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C0226B73-5796-4E20-85C8-30C45C6F9BFE}"/>
                </a:ext>
              </a:extLst>
            </p:cNvPr>
            <p:cNvCxnSpPr/>
            <p:nvPr/>
          </p:nvCxnSpPr>
          <p:spPr>
            <a:xfrm>
              <a:off x="-2" y="1749328"/>
              <a:ext cx="128016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Afbeelding 73">
              <a:extLst>
                <a:ext uri="{FF2B5EF4-FFF2-40B4-BE49-F238E27FC236}">
                  <a16:creationId xmlns:a16="http://schemas.microsoft.com/office/drawing/2014/main" id="{CF049A1B-1599-4AB4-BCEC-89C6FBF9B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7807" y="37636"/>
              <a:ext cx="1163793" cy="1163793"/>
            </a:xfrm>
            <a:prstGeom prst="rect">
              <a:avLst/>
            </a:prstGeom>
          </p:spPr>
        </p:pic>
        <p:pic>
          <p:nvPicPr>
            <p:cNvPr id="98" name="Afbeelding 97">
              <a:extLst>
                <a:ext uri="{FF2B5EF4-FFF2-40B4-BE49-F238E27FC236}">
                  <a16:creationId xmlns:a16="http://schemas.microsoft.com/office/drawing/2014/main" id="{D0CCFED3-036D-421B-B0DF-5387E3779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733" y="18535"/>
              <a:ext cx="1163793" cy="1163793"/>
            </a:xfrm>
            <a:prstGeom prst="rect">
              <a:avLst/>
            </a:prstGeom>
          </p:spPr>
        </p:pic>
        <p:pic>
          <p:nvPicPr>
            <p:cNvPr id="99" name="Afbeelding 98">
              <a:extLst>
                <a:ext uri="{FF2B5EF4-FFF2-40B4-BE49-F238E27FC236}">
                  <a16:creationId xmlns:a16="http://schemas.microsoft.com/office/drawing/2014/main" id="{C7BEF801-C82E-40C0-BE15-68AA4FB80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745" y="0"/>
              <a:ext cx="1163793" cy="1163793"/>
            </a:xfrm>
            <a:prstGeom prst="rect">
              <a:avLst/>
            </a:prstGeom>
          </p:spPr>
        </p:pic>
        <p:pic>
          <p:nvPicPr>
            <p:cNvPr id="100" name="Afbeelding 99">
              <a:extLst>
                <a:ext uri="{FF2B5EF4-FFF2-40B4-BE49-F238E27FC236}">
                  <a16:creationId xmlns:a16="http://schemas.microsoft.com/office/drawing/2014/main" id="{70D78928-F6D3-4952-92E9-2B047D2C4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099" y="37636"/>
              <a:ext cx="1163793" cy="1163793"/>
            </a:xfrm>
            <a:prstGeom prst="rect">
              <a:avLst/>
            </a:prstGeom>
          </p:spPr>
        </p:pic>
        <p:pic>
          <p:nvPicPr>
            <p:cNvPr id="101" name="Afbeelding 100">
              <a:extLst>
                <a:ext uri="{FF2B5EF4-FFF2-40B4-BE49-F238E27FC236}">
                  <a16:creationId xmlns:a16="http://schemas.microsoft.com/office/drawing/2014/main" id="{CE0746FA-00ED-4A70-81E5-139E5A1E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453" y="37636"/>
              <a:ext cx="1163793" cy="1163793"/>
            </a:xfrm>
            <a:prstGeom prst="rect">
              <a:avLst/>
            </a:prstGeom>
          </p:spPr>
        </p:pic>
        <p:pic>
          <p:nvPicPr>
            <p:cNvPr id="103" name="Afbeelding 102">
              <a:extLst>
                <a:ext uri="{FF2B5EF4-FFF2-40B4-BE49-F238E27FC236}">
                  <a16:creationId xmlns:a16="http://schemas.microsoft.com/office/drawing/2014/main" id="{841F815F-18D8-4182-9475-1C182536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" y="31857"/>
              <a:ext cx="1163793" cy="1163793"/>
            </a:xfrm>
            <a:prstGeom prst="rect">
              <a:avLst/>
            </a:prstGeom>
          </p:spPr>
        </p:pic>
        <p:pic>
          <p:nvPicPr>
            <p:cNvPr id="104" name="Afbeelding 103">
              <a:extLst>
                <a:ext uri="{FF2B5EF4-FFF2-40B4-BE49-F238E27FC236}">
                  <a16:creationId xmlns:a16="http://schemas.microsoft.com/office/drawing/2014/main" id="{B42AC502-3869-473D-8319-A71B54E6F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849" y="13322"/>
              <a:ext cx="1163793" cy="1163793"/>
            </a:xfrm>
            <a:prstGeom prst="rect">
              <a:avLst/>
            </a:prstGeom>
          </p:spPr>
        </p:pic>
        <p:pic>
          <p:nvPicPr>
            <p:cNvPr id="105" name="Afbeelding 104">
              <a:extLst>
                <a:ext uri="{FF2B5EF4-FFF2-40B4-BE49-F238E27FC236}">
                  <a16:creationId xmlns:a16="http://schemas.microsoft.com/office/drawing/2014/main" id="{431CCE31-086F-42B3-8A87-9CC73B242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203" y="50958"/>
              <a:ext cx="1163793" cy="1163793"/>
            </a:xfrm>
            <a:prstGeom prst="rect">
              <a:avLst/>
            </a:prstGeom>
          </p:spPr>
        </p:pic>
        <p:pic>
          <p:nvPicPr>
            <p:cNvPr id="106" name="Afbeelding 105">
              <a:extLst>
                <a:ext uri="{FF2B5EF4-FFF2-40B4-BE49-F238E27FC236}">
                  <a16:creationId xmlns:a16="http://schemas.microsoft.com/office/drawing/2014/main" id="{5A84B18F-8EE7-4AAB-9F93-176F62EA5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57" y="50958"/>
              <a:ext cx="1163793" cy="1163793"/>
            </a:xfrm>
            <a:prstGeom prst="rect">
              <a:avLst/>
            </a:prstGeom>
          </p:spPr>
        </p:pic>
      </p:grpSp>
      <p:pic>
        <p:nvPicPr>
          <p:cNvPr id="111" name="Afbeelding 110" descr="Afbeelding met LEGO, speelgoed&#10;&#10;Automatisch gegenereerde beschrijving">
            <a:extLst>
              <a:ext uri="{FF2B5EF4-FFF2-40B4-BE49-F238E27FC236}">
                <a16:creationId xmlns:a16="http://schemas.microsoft.com/office/drawing/2014/main" id="{DC4733B2-E71E-4FCD-AEF4-0225A53721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1" y="1206856"/>
            <a:ext cx="1229054" cy="1229054"/>
          </a:xfrm>
          <a:prstGeom prst="rect">
            <a:avLst/>
          </a:prstGeom>
        </p:spPr>
      </p:pic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9E4A6EAA-50F8-41D8-BF6B-6A1E041599EC}"/>
              </a:ext>
            </a:extLst>
          </p:cNvPr>
          <p:cNvCxnSpPr>
            <a:cxnSpLocks/>
          </p:cNvCxnSpPr>
          <p:nvPr/>
        </p:nvCxnSpPr>
        <p:spPr>
          <a:xfrm>
            <a:off x="8006369" y="2307198"/>
            <a:ext cx="0" cy="7158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Afbeelding 136">
            <a:extLst>
              <a:ext uri="{FF2B5EF4-FFF2-40B4-BE49-F238E27FC236}">
                <a16:creationId xmlns:a16="http://schemas.microsoft.com/office/drawing/2014/main" id="{FAC1D223-8C48-417D-9462-9E867B4214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37" y="35890"/>
            <a:ext cx="759500" cy="759500"/>
          </a:xfrm>
          <a:prstGeom prst="rect">
            <a:avLst/>
          </a:prstGeom>
        </p:spPr>
      </p:pic>
      <p:pic>
        <p:nvPicPr>
          <p:cNvPr id="143" name="Afbeelding 142">
            <a:extLst>
              <a:ext uri="{FF2B5EF4-FFF2-40B4-BE49-F238E27FC236}">
                <a16:creationId xmlns:a16="http://schemas.microsoft.com/office/drawing/2014/main" id="{E2946B80-833C-4495-A57C-37B3F24783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5" y="640463"/>
            <a:ext cx="304192" cy="304192"/>
          </a:xfrm>
          <a:prstGeom prst="rect">
            <a:avLst/>
          </a:prstGeom>
        </p:spPr>
      </p:pic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591BD15E-7886-4471-9A83-191F79AB8D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7" y="660122"/>
            <a:ext cx="277649" cy="277649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C6875C81-B666-4F64-97B4-1DA3806116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30" y="4603426"/>
            <a:ext cx="788791" cy="788791"/>
          </a:xfrm>
          <a:prstGeom prst="rect">
            <a:avLst/>
          </a:prstGeom>
        </p:spPr>
      </p:pic>
      <p:grpSp>
        <p:nvGrpSpPr>
          <p:cNvPr id="69" name="Groep 68">
            <a:extLst>
              <a:ext uri="{FF2B5EF4-FFF2-40B4-BE49-F238E27FC236}">
                <a16:creationId xmlns:a16="http://schemas.microsoft.com/office/drawing/2014/main" id="{B28FD32A-ECCF-4B19-B76F-5095AC41E004}"/>
              </a:ext>
            </a:extLst>
          </p:cNvPr>
          <p:cNvGrpSpPr/>
          <p:nvPr/>
        </p:nvGrpSpPr>
        <p:grpSpPr>
          <a:xfrm>
            <a:off x="5055326" y="5124604"/>
            <a:ext cx="939084" cy="1252974"/>
            <a:chOff x="5389222" y="7602755"/>
            <a:chExt cx="1314718" cy="1754164"/>
          </a:xfrm>
        </p:grpSpPr>
        <p:pic>
          <p:nvPicPr>
            <p:cNvPr id="70" name="Afbeelding 69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7C84722F-7B99-45B8-A158-8334F1747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558" y="8897396"/>
              <a:ext cx="459523" cy="459523"/>
            </a:xfrm>
            <a:prstGeom prst="rect">
              <a:avLst/>
            </a:prstGeom>
          </p:spPr>
        </p:pic>
        <p:pic>
          <p:nvPicPr>
            <p:cNvPr id="71" name="Afbeelding 70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DFC754AA-6DE3-4C3E-A59D-E87EC51A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42" y="8551222"/>
              <a:ext cx="432000" cy="432000"/>
            </a:xfrm>
            <a:prstGeom prst="rect">
              <a:avLst/>
            </a:prstGeom>
          </p:spPr>
        </p:pic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156171D1-8786-4FF0-9F0A-52AFA952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909" y="8465396"/>
              <a:ext cx="432000" cy="432000"/>
            </a:xfrm>
            <a:prstGeom prst="rect">
              <a:avLst/>
            </a:prstGeom>
          </p:spPr>
        </p:pic>
        <p:pic>
          <p:nvPicPr>
            <p:cNvPr id="73" name="Afbeelding 72" descr="Afbeelding met vectorafbeeldingen&#10;&#10;Automatisch gegenereerde beschrijving">
              <a:extLst>
                <a:ext uri="{FF2B5EF4-FFF2-40B4-BE49-F238E27FC236}">
                  <a16:creationId xmlns:a16="http://schemas.microsoft.com/office/drawing/2014/main" id="{B5908E49-13B4-4F8C-A420-F6CD04938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15" y="7656008"/>
              <a:ext cx="724325" cy="724325"/>
            </a:xfrm>
            <a:prstGeom prst="rect">
              <a:avLst/>
            </a:prstGeom>
          </p:spPr>
        </p:pic>
        <p:pic>
          <p:nvPicPr>
            <p:cNvPr id="75" name="Afbeelding 74">
              <a:extLst>
                <a:ext uri="{FF2B5EF4-FFF2-40B4-BE49-F238E27FC236}">
                  <a16:creationId xmlns:a16="http://schemas.microsoft.com/office/drawing/2014/main" id="{F4BD7670-BB59-4094-8BEC-A6C5C37E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9222" y="7602755"/>
              <a:ext cx="828000" cy="828000"/>
            </a:xfrm>
            <a:prstGeom prst="rect">
              <a:avLst/>
            </a:prstGeom>
          </p:spPr>
        </p:pic>
      </p:grpSp>
      <p:pic>
        <p:nvPicPr>
          <p:cNvPr id="96" name="Afbeelding 95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4FAE7002-C10F-4C59-9636-439C152EEB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93" y="1850505"/>
            <a:ext cx="1830474" cy="18304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343CC72-7762-40A4-A6FE-9F21C21923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22" y="103885"/>
            <a:ext cx="3056358" cy="3056358"/>
          </a:xfrm>
          <a:prstGeom prst="rect">
            <a:avLst/>
          </a:prstGeom>
        </p:spPr>
      </p:pic>
      <p:sp>
        <p:nvSpPr>
          <p:cNvPr id="92" name="Tekstvak 91">
            <a:extLst>
              <a:ext uri="{FF2B5EF4-FFF2-40B4-BE49-F238E27FC236}">
                <a16:creationId xmlns:a16="http://schemas.microsoft.com/office/drawing/2014/main" id="{C1E50639-20F0-4918-AD18-01C8EEC075AA}"/>
              </a:ext>
            </a:extLst>
          </p:cNvPr>
          <p:cNvSpPr txBox="1"/>
          <p:nvPr/>
        </p:nvSpPr>
        <p:spPr>
          <a:xfrm>
            <a:off x="0" y="1067808"/>
            <a:ext cx="9150257" cy="25844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nl-NL" sz="3429">
                <a:latin typeface="Century Gothic" panose="020B0502020202020204" pitchFamily="34" charset="0"/>
              </a:rPr>
              <a:t>Is er een noodzaak tot veranderen? 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87ABAA02-CE30-4B03-840E-BFD846A3A7C6}"/>
              </a:ext>
            </a:extLst>
          </p:cNvPr>
          <p:cNvSpPr txBox="1"/>
          <p:nvPr/>
        </p:nvSpPr>
        <p:spPr>
          <a:xfrm>
            <a:off x="0" y="1067143"/>
            <a:ext cx="9150257" cy="25844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nl-NL" sz="3429">
                <a:latin typeface="Century Gothic" panose="020B0502020202020204" pitchFamily="34" charset="0"/>
              </a:rPr>
              <a:t>Er is een besluit genomen tot veranderen. </a:t>
            </a:r>
          </a:p>
          <a:p>
            <a:pPr algn="ctr"/>
            <a:endParaRPr lang="nl-NL" sz="3429">
              <a:latin typeface="Century Gothic" panose="020B0502020202020204" pitchFamily="34" charset="0"/>
            </a:endParaRPr>
          </a:p>
          <a:p>
            <a:pPr algn="ctr"/>
            <a:r>
              <a:rPr lang="nl-NL" sz="3429">
                <a:latin typeface="Century Gothic" panose="020B0502020202020204" pitchFamily="34" charset="0"/>
              </a:rPr>
              <a:t>Wat wordt de doelstelling van de opdrachtgever? 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20AB2744-1050-4D62-8CE6-EF450684FF7C}"/>
              </a:ext>
            </a:extLst>
          </p:cNvPr>
          <p:cNvSpPr txBox="1"/>
          <p:nvPr/>
        </p:nvSpPr>
        <p:spPr>
          <a:xfrm>
            <a:off x="0" y="1067808"/>
            <a:ext cx="9150257" cy="25844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nl-NL" sz="3429">
                <a:latin typeface="Century Gothic" panose="020B0502020202020204" pitchFamily="34" charset="0"/>
              </a:rPr>
              <a:t>Hoe ga je veranderen (resultaat)?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574DCF04-B362-4A01-9001-C63FE60CAAFB}"/>
              </a:ext>
            </a:extLst>
          </p:cNvPr>
          <p:cNvSpPr txBox="1"/>
          <p:nvPr/>
        </p:nvSpPr>
        <p:spPr>
          <a:xfrm>
            <a:off x="0" y="1067808"/>
            <a:ext cx="9150257" cy="258444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nl-NL" sz="3400">
                <a:latin typeface="Century Gothic"/>
                <a:ea typeface="ＭＳ Ｐゴシック"/>
              </a:rPr>
              <a:t>Draagt de oplossing bij aan de doelstelling?</a:t>
            </a:r>
            <a:endParaRPr lang="nl-NL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255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873E-6 2.48677E-6 C 0.02554 0.0076 0.06262 -0.00281 0.08891 0.00446 C 0.10528 0.00992 0.12958 0.01637 0.1524 0.01604 C 0.17534 0.01571 0.20163 0.01719 0.21813 0.01174 C 0.24466 0.00397 0.29365 -0.00844 0.33618 0.00479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803" y="76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" presetID="50" presetClass="path" presetSubtype="0" accel="100000" fill="hold" nodeType="withEffect" p14:presetBounceEnd="8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0.1283 -0.5426 C -0.1 -0.51181 -0.09896 -0.51204 -0.08282 -0.475 C -0.06893 -0.42223 -0.07014 -0.32987 -0.07014 -0.27524 C -0.07014 -0.23357 -0.06927 0.02523 -0.06927 0.07037 " pathEditMode="relative" rAng="0" ptsTypes="AAAA" p14:bounceEnd="8000">
                                          <p:cBhvr>
                                            <p:cTn id="8" dur="175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51" y="3064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9" presetID="45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2" grpId="0" animBg="1"/>
          <p:bldP spid="93" grpId="0" animBg="1"/>
          <p:bldP spid="9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0873E-6 2.48677E-6 C 0.02554 0.0076 0.06262 -0.00281 0.08891 0.00446 C 0.10528 0.00992 0.12958 0.01637 0.1524 0.01604 C 0.17534 0.01571 0.20163 0.01719 0.21813 0.01174 C 0.24466 0.00397 0.29365 -0.00844 0.33618 0.00479 " pathEditMode="relative" rAng="0" ptsTypes="AAAAA">
                                          <p:cBhvr>
                                            <p:cTn id="6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803" y="761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7" presetID="50" presetClass="path" presetSubtype="0" ac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0.1283 -0.5426 C -0.1 -0.51181 -0.09896 -0.51204 -0.08282 -0.475 C -0.06893 -0.42223 -0.07014 -0.32987 -0.07014 -0.27524 C -0.07014 -0.23357 -0.06927 0.02523 -0.06927 0.07037 " pathEditMode="relative" rAng="0" ptsTypes="AAAA">
                                          <p:cBhvr>
                                            <p:cTn id="8" dur="175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51" y="3064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9" presetID="45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2" grpId="0" animBg="1"/>
          <p:bldP spid="93" grpId="0" animBg="1"/>
          <p:bldP spid="94" grpId="0" animBg="1"/>
          <p:bldP spid="9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0"/>
              <a:t>Zijn wederzijds afhankelijk, namelijk:</a:t>
            </a:r>
          </a:p>
          <a:p>
            <a:pPr marL="0" indent="0">
              <a:buNone/>
            </a:pPr>
            <a:endParaRPr lang="nl-NL" sz="2200" b="0"/>
          </a:p>
          <a:p>
            <a:pPr marL="0" indent="0">
              <a:buNone/>
            </a:pPr>
            <a:r>
              <a:rPr lang="nl-NL" sz="2200" b="1" i="1"/>
              <a:t>Opdrachtgever</a:t>
            </a:r>
            <a:r>
              <a:rPr lang="nl-NL" sz="2200" b="0"/>
              <a:t> is verantwoordelijk voor het behalen van de doelstellingen van het project</a:t>
            </a:r>
          </a:p>
          <a:p>
            <a:pPr marL="0" indent="0">
              <a:buNone/>
            </a:pPr>
            <a:endParaRPr lang="nl-NL" sz="2200" b="0"/>
          </a:p>
          <a:p>
            <a:pPr marL="0" indent="0">
              <a:buNone/>
            </a:pPr>
            <a:r>
              <a:rPr lang="nl-NL" sz="2200" b="1" i="1"/>
              <a:t>Opdrachtnemer</a:t>
            </a:r>
            <a:r>
              <a:rPr lang="nl-NL" sz="2200" b="0"/>
              <a:t> is verantwoordelijk voor het behalen van de projectresultaten</a:t>
            </a:r>
          </a:p>
          <a:p>
            <a:pPr marL="0" indent="0">
              <a:buNone/>
            </a:pPr>
            <a:endParaRPr lang="nl-NL" sz="2200" b="0"/>
          </a:p>
          <a:p>
            <a:pPr marL="0" indent="0">
              <a:buNone/>
            </a:pPr>
            <a:r>
              <a:rPr lang="nl-NL" sz="2200" b="0"/>
              <a:t>Zonder projectresultaten behaal je nooit de doelstellingen</a:t>
            </a:r>
            <a:endParaRPr lang="nl-NL" sz="2200"/>
          </a:p>
          <a:p>
            <a:pPr marL="0" indent="0">
              <a:buNone/>
            </a:pPr>
            <a:endParaRPr lang="nl-NL" sz="2200"/>
          </a:p>
          <a:p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latin typeface="Century Gothic" panose="020B0502020202020204" pitchFamily="34" charset="0"/>
              </a:rPr>
              <a:t>Opdrachtgever en opdrachtnemer</a:t>
            </a:r>
          </a:p>
        </p:txBody>
      </p:sp>
    </p:spTree>
    <p:extLst>
      <p:ext uri="{BB962C8B-B14F-4D97-AF65-F5344CB8AC3E}">
        <p14:creationId xmlns:p14="http://schemas.microsoft.com/office/powerpoint/2010/main" val="5047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66751" y="1302906"/>
            <a:ext cx="7851531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900"/>
              <a:t>Noodzaak</a:t>
            </a:r>
          </a:p>
          <a:p>
            <a:pPr marL="685800" lvl="1" indent="-263525"/>
            <a:r>
              <a:rPr lang="nl-NL" sz="1900"/>
              <a:t>Huidige knelpunten</a:t>
            </a:r>
          </a:p>
          <a:p>
            <a:pPr marL="685800" lvl="1" indent="-263525"/>
            <a:r>
              <a:rPr lang="nl-NL" sz="1900"/>
              <a:t>Het initiatief tot het project en bepaalt de prioriteit</a:t>
            </a:r>
          </a:p>
          <a:p>
            <a:pPr marL="0" indent="0">
              <a:buNone/>
            </a:pPr>
            <a:r>
              <a:rPr lang="nl-NL" sz="1900"/>
              <a:t>Doelstelling</a:t>
            </a:r>
          </a:p>
          <a:p>
            <a:pPr marL="685800" lvl="1" indent="-263525"/>
            <a:r>
              <a:rPr lang="nl-NL" sz="1900"/>
              <a:t>De verandering die de opdrachtgever wil bereiken</a:t>
            </a:r>
          </a:p>
          <a:p>
            <a:pPr marL="421640" lvl="1" indent="0">
              <a:buNone/>
            </a:pPr>
            <a:endParaRPr lang="nl-NL" sz="1900"/>
          </a:p>
          <a:p>
            <a:pPr marL="0" indent="0">
              <a:buNone/>
            </a:pPr>
            <a:r>
              <a:rPr lang="nl-NL" sz="1900"/>
              <a:t>Resultaat</a:t>
            </a:r>
          </a:p>
          <a:p>
            <a:pPr marL="685800" lvl="1" indent="-263525"/>
            <a:r>
              <a:rPr lang="nl-NL" sz="1900"/>
              <a:t>Concrete producten en diensten </a:t>
            </a:r>
          </a:p>
          <a:p>
            <a:pPr marL="685800" lvl="1" indent="-263525"/>
            <a:r>
              <a:rPr lang="nl-NL" sz="1900"/>
              <a:t>Draagt optimaal bij aan het behalen van de doelstellingen</a:t>
            </a:r>
          </a:p>
          <a:p>
            <a:pPr marL="0" indent="0">
              <a:buNone/>
            </a:pPr>
            <a:r>
              <a:rPr lang="nl-NL" sz="1900"/>
              <a:t>Opdrachtformulering</a:t>
            </a:r>
          </a:p>
          <a:p>
            <a:pPr marL="685800" lvl="1" indent="-263525"/>
            <a:r>
              <a:rPr lang="nl-NL" sz="1900"/>
              <a:t>Afbakening, wat doet project wel en niet</a:t>
            </a:r>
          </a:p>
          <a:p>
            <a:pPr marL="685800" lvl="1" indent="-263525"/>
            <a:r>
              <a:rPr lang="nl-NL" sz="1900"/>
              <a:t>Eisen en/of beperkingen op tijd, geld, middelen en kwaliteit</a:t>
            </a:r>
          </a:p>
          <a:p>
            <a:pPr marL="422275" lvl="1" indent="0">
              <a:buNone/>
            </a:pPr>
            <a:endParaRPr lang="nl-NL" sz="1900"/>
          </a:p>
          <a:p>
            <a:pPr marL="316230" indent="-316230"/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200">
                <a:latin typeface="Century Gothic" panose="020B0502020202020204" pitchFamily="34" charset="0"/>
              </a:rPr>
              <a:t>Definiëren van de scope</a:t>
            </a:r>
          </a:p>
        </p:txBody>
      </p:sp>
    </p:spTree>
    <p:extLst>
      <p:ext uri="{BB962C8B-B14F-4D97-AF65-F5344CB8AC3E}">
        <p14:creationId xmlns:p14="http://schemas.microsoft.com/office/powerpoint/2010/main" val="20019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CAC52B5-619B-4FE3-A109-FCF04B7FCB60}"/>
              </a:ext>
            </a:extLst>
          </p:cNvPr>
          <p:cNvSpPr/>
          <p:nvPr/>
        </p:nvSpPr>
        <p:spPr>
          <a:xfrm>
            <a:off x="6694616" y="1525618"/>
            <a:ext cx="1944000" cy="717206"/>
          </a:xfrm>
          <a:custGeom>
            <a:avLst/>
            <a:gdLst>
              <a:gd name="connsiteX0" fmla="*/ 1169078 w 2517798"/>
              <a:gd name="connsiteY0" fmla="*/ 810 h 956275"/>
              <a:gd name="connsiteX1" fmla="*/ 1698218 w 2517798"/>
              <a:gd name="connsiteY1" fmla="*/ 71876 h 956275"/>
              <a:gd name="connsiteX2" fmla="*/ 2319051 w 2517798"/>
              <a:gd name="connsiteY2" fmla="*/ 410970 h 956275"/>
              <a:gd name="connsiteX3" fmla="*/ 2460574 w 2517798"/>
              <a:gd name="connsiteY3" fmla="*/ 288229 h 956275"/>
              <a:gd name="connsiteX4" fmla="*/ 2515670 w 2517798"/>
              <a:gd name="connsiteY4" fmla="*/ 313006 h 956275"/>
              <a:gd name="connsiteX5" fmla="*/ 2517798 w 2517798"/>
              <a:gd name="connsiteY5" fmla="*/ 893184 h 956275"/>
              <a:gd name="connsiteX6" fmla="*/ 2446504 w 2517798"/>
              <a:gd name="connsiteY6" fmla="*/ 955608 h 956275"/>
              <a:gd name="connsiteX7" fmla="*/ 1869890 w 2517798"/>
              <a:gd name="connsiteY7" fmla="*/ 874911 h 956275"/>
              <a:gd name="connsiteX8" fmla="*/ 1852628 w 2517798"/>
              <a:gd name="connsiteY8" fmla="*/ 817846 h 956275"/>
              <a:gd name="connsiteX9" fmla="*/ 1988713 w 2517798"/>
              <a:gd name="connsiteY9" fmla="*/ 699456 h 956275"/>
              <a:gd name="connsiteX10" fmla="*/ 1643122 w 2517798"/>
              <a:gd name="connsiteY10" fmla="*/ 505682 h 956275"/>
              <a:gd name="connsiteX11" fmla="*/ 817040 w 2517798"/>
              <a:gd name="connsiteY11" fmla="*/ 491667 h 956275"/>
              <a:gd name="connsiteX12" fmla="*/ 293393 w 2517798"/>
              <a:gd name="connsiteY12" fmla="*/ 808136 h 956275"/>
              <a:gd name="connsiteX13" fmla="*/ 103277 w 2517798"/>
              <a:gd name="connsiteY13" fmla="*/ 793068 h 956275"/>
              <a:gd name="connsiteX14" fmla="*/ 65561 w 2517798"/>
              <a:gd name="connsiteY14" fmla="*/ 455074 h 956275"/>
              <a:gd name="connsiteX15" fmla="*/ 811719 w 2517798"/>
              <a:gd name="connsiteY15" fmla="*/ 48198 h 956275"/>
              <a:gd name="connsiteX16" fmla="*/ 1169078 w 2517798"/>
              <a:gd name="connsiteY16" fmla="*/ 810 h 95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7798" h="956275">
                <a:moveTo>
                  <a:pt x="1169078" y="810"/>
                </a:moveTo>
                <a:cubicBezTo>
                  <a:pt x="1362035" y="-5080"/>
                  <a:pt x="1542966" y="21412"/>
                  <a:pt x="1698218" y="71876"/>
                </a:cubicBezTo>
                <a:cubicBezTo>
                  <a:pt x="1957381" y="148314"/>
                  <a:pt x="2204603" y="319464"/>
                  <a:pt x="2319051" y="410970"/>
                </a:cubicBezTo>
                <a:lnTo>
                  <a:pt x="2460574" y="288229"/>
                </a:lnTo>
                <a:cubicBezTo>
                  <a:pt x="2490841" y="262399"/>
                  <a:pt x="2515670" y="273162"/>
                  <a:pt x="2515670" y="313006"/>
                </a:cubicBezTo>
                <a:lnTo>
                  <a:pt x="2517798" y="893184"/>
                </a:lnTo>
                <a:cubicBezTo>
                  <a:pt x="2517798" y="933029"/>
                  <a:pt x="2485402" y="961012"/>
                  <a:pt x="2446504" y="955608"/>
                </a:cubicBezTo>
                <a:lnTo>
                  <a:pt x="1869890" y="874911"/>
                </a:lnTo>
                <a:cubicBezTo>
                  <a:pt x="1830992" y="869507"/>
                  <a:pt x="1822361" y="843676"/>
                  <a:pt x="1852628" y="817846"/>
                </a:cubicBezTo>
                <a:lnTo>
                  <a:pt x="1988713" y="699456"/>
                </a:lnTo>
                <a:cubicBezTo>
                  <a:pt x="1902286" y="636986"/>
                  <a:pt x="1778142" y="556289"/>
                  <a:pt x="1643122" y="505682"/>
                </a:cubicBezTo>
                <a:cubicBezTo>
                  <a:pt x="1364569" y="401261"/>
                  <a:pt x="1065444" y="406665"/>
                  <a:pt x="817040" y="491667"/>
                </a:cubicBezTo>
                <a:cubicBezTo>
                  <a:pt x="480199" y="606851"/>
                  <a:pt x="383012" y="772642"/>
                  <a:pt x="293393" y="808136"/>
                </a:cubicBezTo>
                <a:cubicBezTo>
                  <a:pt x="231794" y="832913"/>
                  <a:pt x="159437" y="827555"/>
                  <a:pt x="103277" y="793068"/>
                </a:cubicBezTo>
                <a:cubicBezTo>
                  <a:pt x="-16610" y="720981"/>
                  <a:pt x="-36000" y="550885"/>
                  <a:pt x="65561" y="455074"/>
                </a:cubicBezTo>
                <a:cubicBezTo>
                  <a:pt x="258751" y="261346"/>
                  <a:pt x="588144" y="93402"/>
                  <a:pt x="811719" y="48198"/>
                </a:cubicBezTo>
                <a:cubicBezTo>
                  <a:pt x="933202" y="19534"/>
                  <a:pt x="1053305" y="4343"/>
                  <a:pt x="1169078" y="810"/>
                </a:cubicBezTo>
                <a:close/>
              </a:path>
            </a:pathLst>
          </a:custGeom>
          <a:solidFill>
            <a:srgbClr val="876F93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25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331"/>
            <a:ext cx="8515350" cy="739056"/>
          </a:xfrm>
        </p:spPr>
        <p:txBody>
          <a:bodyPr>
            <a:noAutofit/>
          </a:bodyPr>
          <a:lstStyle/>
          <a:p>
            <a:r>
              <a:rPr lang="en-US"/>
              <a:t>Van scope tot </a:t>
            </a:r>
            <a:r>
              <a:rPr lang="en-US" err="1"/>
              <a:t>projectplan</a:t>
            </a:r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1AA43A7-02B5-4F4E-B9BB-C1FA589E74FB}"/>
              </a:ext>
            </a:extLst>
          </p:cNvPr>
          <p:cNvSpPr/>
          <p:nvPr/>
        </p:nvSpPr>
        <p:spPr>
          <a:xfrm>
            <a:off x="3651240" y="1549577"/>
            <a:ext cx="4927126" cy="2500059"/>
          </a:xfrm>
          <a:custGeom>
            <a:avLst/>
            <a:gdLst>
              <a:gd name="connsiteX0" fmla="*/ 1501103 w 7726630"/>
              <a:gd name="connsiteY0" fmla="*/ 914 h 3920548"/>
              <a:gd name="connsiteX1" fmla="*/ 2022430 w 7726630"/>
              <a:gd name="connsiteY1" fmla="*/ 93260 h 3920548"/>
              <a:gd name="connsiteX2" fmla="*/ 3602316 w 7726630"/>
              <a:gd name="connsiteY2" fmla="*/ 1367093 h 3920548"/>
              <a:gd name="connsiteX3" fmla="*/ 3755970 w 7726630"/>
              <a:gd name="connsiteY3" fmla="*/ 1527103 h 3920548"/>
              <a:gd name="connsiteX4" fmla="*/ 3691143 w 7726630"/>
              <a:gd name="connsiteY4" fmla="*/ 1545917 h 3920548"/>
              <a:gd name="connsiteX5" fmla="*/ 3632288 w 7726630"/>
              <a:gd name="connsiteY5" fmla="*/ 1572482 h 3920548"/>
              <a:gd name="connsiteX6" fmla="*/ 4277470 w 7726630"/>
              <a:gd name="connsiteY6" fmla="*/ 2197353 h 3920548"/>
              <a:gd name="connsiteX7" fmla="*/ 4314136 w 7726630"/>
              <a:gd name="connsiteY7" fmla="*/ 2108176 h 3920548"/>
              <a:gd name="connsiteX8" fmla="*/ 4457569 w 7726630"/>
              <a:gd name="connsiteY8" fmla="*/ 2259327 h 3920548"/>
              <a:gd name="connsiteX9" fmla="*/ 6414726 w 7726630"/>
              <a:gd name="connsiteY9" fmla="*/ 3407390 h 3920548"/>
              <a:gd name="connsiteX10" fmla="*/ 7127167 w 7726630"/>
              <a:gd name="connsiteY10" fmla="*/ 3100088 h 3920548"/>
              <a:gd name="connsiteX11" fmla="*/ 7026764 w 7726630"/>
              <a:gd name="connsiteY11" fmla="*/ 2999730 h 3920548"/>
              <a:gd name="connsiteX12" fmla="*/ 7063672 w 7726630"/>
              <a:gd name="connsiteY12" fmla="*/ 2907004 h 3920548"/>
              <a:gd name="connsiteX13" fmla="*/ 7602070 w 7726630"/>
              <a:gd name="connsiteY13" fmla="*/ 2896828 h 3920548"/>
              <a:gd name="connsiteX14" fmla="*/ 7726611 w 7726630"/>
              <a:gd name="connsiteY14" fmla="*/ 3023854 h 3920548"/>
              <a:gd name="connsiteX15" fmla="*/ 7716466 w 7726630"/>
              <a:gd name="connsiteY15" fmla="*/ 3562313 h 3920548"/>
              <a:gd name="connsiteX16" fmla="*/ 7623759 w 7726630"/>
              <a:gd name="connsiteY16" fmla="*/ 3599158 h 3920548"/>
              <a:gd name="connsiteX17" fmla="*/ 7485224 w 7726630"/>
              <a:gd name="connsiteY17" fmla="*/ 3460727 h 3920548"/>
              <a:gd name="connsiteX18" fmla="*/ 6450234 w 7726630"/>
              <a:gd name="connsiteY18" fmla="*/ 3911636 h 3920548"/>
              <a:gd name="connsiteX19" fmla="*/ 4124875 w 7726630"/>
              <a:gd name="connsiteY19" fmla="*/ 2639003 h 3920548"/>
              <a:gd name="connsiteX20" fmla="*/ 3949607 w 7726630"/>
              <a:gd name="connsiteY20" fmla="*/ 2457411 h 3920548"/>
              <a:gd name="connsiteX21" fmla="*/ 4131330 w 7726630"/>
              <a:gd name="connsiteY21" fmla="*/ 2376935 h 3920548"/>
              <a:gd name="connsiteX22" fmla="*/ 4131780 w 7726630"/>
              <a:gd name="connsiteY22" fmla="*/ 2376559 h 3920548"/>
              <a:gd name="connsiteX23" fmla="*/ 3463368 w 7726630"/>
              <a:gd name="connsiteY23" fmla="*/ 1729190 h 3920548"/>
              <a:gd name="connsiteX24" fmla="*/ 3443800 w 7726630"/>
              <a:gd name="connsiteY24" fmla="*/ 1754240 h 3920548"/>
              <a:gd name="connsiteX25" fmla="*/ 3394038 w 7726630"/>
              <a:gd name="connsiteY25" fmla="*/ 1877596 h 3920548"/>
              <a:gd name="connsiteX26" fmla="*/ 3264524 w 7726630"/>
              <a:gd name="connsiteY26" fmla="*/ 1742934 h 3920548"/>
              <a:gd name="connsiteX27" fmla="*/ 2002166 w 7726630"/>
              <a:gd name="connsiteY27" fmla="*/ 626688 h 3920548"/>
              <a:gd name="connsiteX28" fmla="*/ 427389 w 7726630"/>
              <a:gd name="connsiteY28" fmla="*/ 900950 h 3920548"/>
              <a:gd name="connsiteX29" fmla="*/ 134002 w 7726630"/>
              <a:gd name="connsiteY29" fmla="*/ 942886 h 3920548"/>
              <a:gd name="connsiteX30" fmla="*/ 89597 w 7726630"/>
              <a:gd name="connsiteY30" fmla="*/ 526321 h 3920548"/>
              <a:gd name="connsiteX31" fmla="*/ 1501103 w 7726630"/>
              <a:gd name="connsiteY31" fmla="*/ 914 h 3920548"/>
              <a:gd name="connsiteX0" fmla="*/ 1501103 w 7726630"/>
              <a:gd name="connsiteY0" fmla="*/ 914 h 3920548"/>
              <a:gd name="connsiteX1" fmla="*/ 2022430 w 7726630"/>
              <a:gd name="connsiteY1" fmla="*/ 93260 h 3920548"/>
              <a:gd name="connsiteX2" fmla="*/ 3602316 w 7726630"/>
              <a:gd name="connsiteY2" fmla="*/ 1367093 h 3920548"/>
              <a:gd name="connsiteX3" fmla="*/ 3755970 w 7726630"/>
              <a:gd name="connsiteY3" fmla="*/ 1527103 h 3920548"/>
              <a:gd name="connsiteX4" fmla="*/ 3691143 w 7726630"/>
              <a:gd name="connsiteY4" fmla="*/ 1545917 h 3920548"/>
              <a:gd name="connsiteX5" fmla="*/ 3632288 w 7726630"/>
              <a:gd name="connsiteY5" fmla="*/ 1572482 h 3920548"/>
              <a:gd name="connsiteX6" fmla="*/ 4277470 w 7726630"/>
              <a:gd name="connsiteY6" fmla="*/ 2197353 h 3920548"/>
              <a:gd name="connsiteX7" fmla="*/ 4314136 w 7726630"/>
              <a:gd name="connsiteY7" fmla="*/ 2108176 h 3920548"/>
              <a:gd name="connsiteX8" fmla="*/ 4457569 w 7726630"/>
              <a:gd name="connsiteY8" fmla="*/ 2259327 h 3920548"/>
              <a:gd name="connsiteX9" fmla="*/ 6414726 w 7726630"/>
              <a:gd name="connsiteY9" fmla="*/ 3407390 h 3920548"/>
              <a:gd name="connsiteX10" fmla="*/ 7127167 w 7726630"/>
              <a:gd name="connsiteY10" fmla="*/ 3100088 h 3920548"/>
              <a:gd name="connsiteX11" fmla="*/ 7026764 w 7726630"/>
              <a:gd name="connsiteY11" fmla="*/ 2999730 h 3920548"/>
              <a:gd name="connsiteX12" fmla="*/ 7063672 w 7726630"/>
              <a:gd name="connsiteY12" fmla="*/ 2907004 h 3920548"/>
              <a:gd name="connsiteX13" fmla="*/ 7602070 w 7726630"/>
              <a:gd name="connsiteY13" fmla="*/ 2896828 h 3920548"/>
              <a:gd name="connsiteX14" fmla="*/ 7726611 w 7726630"/>
              <a:gd name="connsiteY14" fmla="*/ 3023854 h 3920548"/>
              <a:gd name="connsiteX15" fmla="*/ 7716466 w 7726630"/>
              <a:gd name="connsiteY15" fmla="*/ 3562313 h 3920548"/>
              <a:gd name="connsiteX16" fmla="*/ 7623759 w 7726630"/>
              <a:gd name="connsiteY16" fmla="*/ 3599158 h 3920548"/>
              <a:gd name="connsiteX17" fmla="*/ 7485224 w 7726630"/>
              <a:gd name="connsiteY17" fmla="*/ 3460727 h 3920548"/>
              <a:gd name="connsiteX18" fmla="*/ 6450234 w 7726630"/>
              <a:gd name="connsiteY18" fmla="*/ 3911636 h 3920548"/>
              <a:gd name="connsiteX19" fmla="*/ 4124875 w 7726630"/>
              <a:gd name="connsiteY19" fmla="*/ 2639003 h 3920548"/>
              <a:gd name="connsiteX20" fmla="*/ 3949607 w 7726630"/>
              <a:gd name="connsiteY20" fmla="*/ 2457411 h 3920548"/>
              <a:gd name="connsiteX21" fmla="*/ 4131330 w 7726630"/>
              <a:gd name="connsiteY21" fmla="*/ 2376935 h 3920548"/>
              <a:gd name="connsiteX22" fmla="*/ 4131780 w 7726630"/>
              <a:gd name="connsiteY22" fmla="*/ 2376559 h 3920548"/>
              <a:gd name="connsiteX23" fmla="*/ 3463368 w 7726630"/>
              <a:gd name="connsiteY23" fmla="*/ 1729190 h 3920548"/>
              <a:gd name="connsiteX24" fmla="*/ 3394038 w 7726630"/>
              <a:gd name="connsiteY24" fmla="*/ 1877596 h 3920548"/>
              <a:gd name="connsiteX25" fmla="*/ 3264524 w 7726630"/>
              <a:gd name="connsiteY25" fmla="*/ 1742934 h 3920548"/>
              <a:gd name="connsiteX26" fmla="*/ 2002166 w 7726630"/>
              <a:gd name="connsiteY26" fmla="*/ 626688 h 3920548"/>
              <a:gd name="connsiteX27" fmla="*/ 427389 w 7726630"/>
              <a:gd name="connsiteY27" fmla="*/ 900950 h 3920548"/>
              <a:gd name="connsiteX28" fmla="*/ 134002 w 7726630"/>
              <a:gd name="connsiteY28" fmla="*/ 942886 h 3920548"/>
              <a:gd name="connsiteX29" fmla="*/ 89597 w 7726630"/>
              <a:gd name="connsiteY29" fmla="*/ 526321 h 3920548"/>
              <a:gd name="connsiteX30" fmla="*/ 1501103 w 7726630"/>
              <a:gd name="connsiteY30" fmla="*/ 914 h 3920548"/>
              <a:gd name="connsiteX0" fmla="*/ 1501103 w 7726630"/>
              <a:gd name="connsiteY0" fmla="*/ 914 h 3920548"/>
              <a:gd name="connsiteX1" fmla="*/ 2022430 w 7726630"/>
              <a:gd name="connsiteY1" fmla="*/ 93260 h 3920548"/>
              <a:gd name="connsiteX2" fmla="*/ 3602316 w 7726630"/>
              <a:gd name="connsiteY2" fmla="*/ 1367093 h 3920548"/>
              <a:gd name="connsiteX3" fmla="*/ 3755970 w 7726630"/>
              <a:gd name="connsiteY3" fmla="*/ 1527103 h 3920548"/>
              <a:gd name="connsiteX4" fmla="*/ 3691143 w 7726630"/>
              <a:gd name="connsiteY4" fmla="*/ 1545917 h 3920548"/>
              <a:gd name="connsiteX5" fmla="*/ 3632288 w 7726630"/>
              <a:gd name="connsiteY5" fmla="*/ 1572482 h 3920548"/>
              <a:gd name="connsiteX6" fmla="*/ 4277470 w 7726630"/>
              <a:gd name="connsiteY6" fmla="*/ 2197353 h 3920548"/>
              <a:gd name="connsiteX7" fmla="*/ 4314136 w 7726630"/>
              <a:gd name="connsiteY7" fmla="*/ 2108176 h 3920548"/>
              <a:gd name="connsiteX8" fmla="*/ 4457569 w 7726630"/>
              <a:gd name="connsiteY8" fmla="*/ 2259327 h 3920548"/>
              <a:gd name="connsiteX9" fmla="*/ 6414726 w 7726630"/>
              <a:gd name="connsiteY9" fmla="*/ 3407390 h 3920548"/>
              <a:gd name="connsiteX10" fmla="*/ 7127167 w 7726630"/>
              <a:gd name="connsiteY10" fmla="*/ 3100088 h 3920548"/>
              <a:gd name="connsiteX11" fmla="*/ 7026764 w 7726630"/>
              <a:gd name="connsiteY11" fmla="*/ 2999730 h 3920548"/>
              <a:gd name="connsiteX12" fmla="*/ 7063672 w 7726630"/>
              <a:gd name="connsiteY12" fmla="*/ 2907004 h 3920548"/>
              <a:gd name="connsiteX13" fmla="*/ 7602070 w 7726630"/>
              <a:gd name="connsiteY13" fmla="*/ 2896828 h 3920548"/>
              <a:gd name="connsiteX14" fmla="*/ 7726611 w 7726630"/>
              <a:gd name="connsiteY14" fmla="*/ 3023854 h 3920548"/>
              <a:gd name="connsiteX15" fmla="*/ 7716466 w 7726630"/>
              <a:gd name="connsiteY15" fmla="*/ 3562313 h 3920548"/>
              <a:gd name="connsiteX16" fmla="*/ 7623759 w 7726630"/>
              <a:gd name="connsiteY16" fmla="*/ 3599158 h 3920548"/>
              <a:gd name="connsiteX17" fmla="*/ 7485224 w 7726630"/>
              <a:gd name="connsiteY17" fmla="*/ 3460727 h 3920548"/>
              <a:gd name="connsiteX18" fmla="*/ 6450234 w 7726630"/>
              <a:gd name="connsiteY18" fmla="*/ 3911636 h 3920548"/>
              <a:gd name="connsiteX19" fmla="*/ 4124875 w 7726630"/>
              <a:gd name="connsiteY19" fmla="*/ 2639003 h 3920548"/>
              <a:gd name="connsiteX20" fmla="*/ 3949607 w 7726630"/>
              <a:gd name="connsiteY20" fmla="*/ 2457411 h 3920548"/>
              <a:gd name="connsiteX21" fmla="*/ 4131330 w 7726630"/>
              <a:gd name="connsiteY21" fmla="*/ 2376935 h 3920548"/>
              <a:gd name="connsiteX22" fmla="*/ 4131780 w 7726630"/>
              <a:gd name="connsiteY22" fmla="*/ 2376559 h 3920548"/>
              <a:gd name="connsiteX23" fmla="*/ 3394038 w 7726630"/>
              <a:gd name="connsiteY23" fmla="*/ 1877596 h 3920548"/>
              <a:gd name="connsiteX24" fmla="*/ 3264524 w 7726630"/>
              <a:gd name="connsiteY24" fmla="*/ 1742934 h 3920548"/>
              <a:gd name="connsiteX25" fmla="*/ 2002166 w 7726630"/>
              <a:gd name="connsiteY25" fmla="*/ 626688 h 3920548"/>
              <a:gd name="connsiteX26" fmla="*/ 427389 w 7726630"/>
              <a:gd name="connsiteY26" fmla="*/ 900950 h 3920548"/>
              <a:gd name="connsiteX27" fmla="*/ 134002 w 7726630"/>
              <a:gd name="connsiteY27" fmla="*/ 942886 h 3920548"/>
              <a:gd name="connsiteX28" fmla="*/ 89597 w 7726630"/>
              <a:gd name="connsiteY28" fmla="*/ 526321 h 3920548"/>
              <a:gd name="connsiteX29" fmla="*/ 1501103 w 7726630"/>
              <a:gd name="connsiteY29" fmla="*/ 914 h 3920548"/>
              <a:gd name="connsiteX0" fmla="*/ 1501103 w 7726630"/>
              <a:gd name="connsiteY0" fmla="*/ 914 h 3920548"/>
              <a:gd name="connsiteX1" fmla="*/ 2022430 w 7726630"/>
              <a:gd name="connsiteY1" fmla="*/ 93260 h 3920548"/>
              <a:gd name="connsiteX2" fmla="*/ 3602316 w 7726630"/>
              <a:gd name="connsiteY2" fmla="*/ 1367093 h 3920548"/>
              <a:gd name="connsiteX3" fmla="*/ 3755970 w 7726630"/>
              <a:gd name="connsiteY3" fmla="*/ 1527103 h 3920548"/>
              <a:gd name="connsiteX4" fmla="*/ 3691143 w 7726630"/>
              <a:gd name="connsiteY4" fmla="*/ 1545917 h 3920548"/>
              <a:gd name="connsiteX5" fmla="*/ 3632288 w 7726630"/>
              <a:gd name="connsiteY5" fmla="*/ 1572482 h 3920548"/>
              <a:gd name="connsiteX6" fmla="*/ 4277470 w 7726630"/>
              <a:gd name="connsiteY6" fmla="*/ 2197353 h 3920548"/>
              <a:gd name="connsiteX7" fmla="*/ 4314136 w 7726630"/>
              <a:gd name="connsiteY7" fmla="*/ 2108176 h 3920548"/>
              <a:gd name="connsiteX8" fmla="*/ 4457569 w 7726630"/>
              <a:gd name="connsiteY8" fmla="*/ 2259327 h 3920548"/>
              <a:gd name="connsiteX9" fmla="*/ 6414726 w 7726630"/>
              <a:gd name="connsiteY9" fmla="*/ 3407390 h 3920548"/>
              <a:gd name="connsiteX10" fmla="*/ 7127167 w 7726630"/>
              <a:gd name="connsiteY10" fmla="*/ 3100088 h 3920548"/>
              <a:gd name="connsiteX11" fmla="*/ 7026764 w 7726630"/>
              <a:gd name="connsiteY11" fmla="*/ 2999730 h 3920548"/>
              <a:gd name="connsiteX12" fmla="*/ 7063672 w 7726630"/>
              <a:gd name="connsiteY12" fmla="*/ 2907004 h 3920548"/>
              <a:gd name="connsiteX13" fmla="*/ 7602070 w 7726630"/>
              <a:gd name="connsiteY13" fmla="*/ 2896828 h 3920548"/>
              <a:gd name="connsiteX14" fmla="*/ 7726611 w 7726630"/>
              <a:gd name="connsiteY14" fmla="*/ 3023854 h 3920548"/>
              <a:gd name="connsiteX15" fmla="*/ 7716466 w 7726630"/>
              <a:gd name="connsiteY15" fmla="*/ 3562313 h 3920548"/>
              <a:gd name="connsiteX16" fmla="*/ 7623759 w 7726630"/>
              <a:gd name="connsiteY16" fmla="*/ 3599158 h 3920548"/>
              <a:gd name="connsiteX17" fmla="*/ 7485224 w 7726630"/>
              <a:gd name="connsiteY17" fmla="*/ 3460727 h 3920548"/>
              <a:gd name="connsiteX18" fmla="*/ 6450234 w 7726630"/>
              <a:gd name="connsiteY18" fmla="*/ 3911636 h 3920548"/>
              <a:gd name="connsiteX19" fmla="*/ 4124875 w 7726630"/>
              <a:gd name="connsiteY19" fmla="*/ 2639003 h 3920548"/>
              <a:gd name="connsiteX20" fmla="*/ 3949607 w 7726630"/>
              <a:gd name="connsiteY20" fmla="*/ 2457411 h 3920548"/>
              <a:gd name="connsiteX21" fmla="*/ 4131330 w 7726630"/>
              <a:gd name="connsiteY21" fmla="*/ 2376935 h 3920548"/>
              <a:gd name="connsiteX22" fmla="*/ 3394038 w 7726630"/>
              <a:gd name="connsiteY22" fmla="*/ 1877596 h 3920548"/>
              <a:gd name="connsiteX23" fmla="*/ 3264524 w 7726630"/>
              <a:gd name="connsiteY23" fmla="*/ 1742934 h 3920548"/>
              <a:gd name="connsiteX24" fmla="*/ 2002166 w 7726630"/>
              <a:gd name="connsiteY24" fmla="*/ 626688 h 3920548"/>
              <a:gd name="connsiteX25" fmla="*/ 427389 w 7726630"/>
              <a:gd name="connsiteY25" fmla="*/ 900950 h 3920548"/>
              <a:gd name="connsiteX26" fmla="*/ 134002 w 7726630"/>
              <a:gd name="connsiteY26" fmla="*/ 942886 h 3920548"/>
              <a:gd name="connsiteX27" fmla="*/ 89597 w 7726630"/>
              <a:gd name="connsiteY27" fmla="*/ 526321 h 3920548"/>
              <a:gd name="connsiteX28" fmla="*/ 1501103 w 7726630"/>
              <a:gd name="connsiteY28" fmla="*/ 914 h 3920548"/>
              <a:gd name="connsiteX0" fmla="*/ 1501103 w 7726630"/>
              <a:gd name="connsiteY0" fmla="*/ 914 h 3920548"/>
              <a:gd name="connsiteX1" fmla="*/ 2022430 w 7726630"/>
              <a:gd name="connsiteY1" fmla="*/ 93260 h 3920548"/>
              <a:gd name="connsiteX2" fmla="*/ 3602316 w 7726630"/>
              <a:gd name="connsiteY2" fmla="*/ 1367093 h 3920548"/>
              <a:gd name="connsiteX3" fmla="*/ 3755970 w 7726630"/>
              <a:gd name="connsiteY3" fmla="*/ 1527103 h 3920548"/>
              <a:gd name="connsiteX4" fmla="*/ 3691143 w 7726630"/>
              <a:gd name="connsiteY4" fmla="*/ 1545917 h 3920548"/>
              <a:gd name="connsiteX5" fmla="*/ 3632288 w 7726630"/>
              <a:gd name="connsiteY5" fmla="*/ 1572482 h 3920548"/>
              <a:gd name="connsiteX6" fmla="*/ 4277470 w 7726630"/>
              <a:gd name="connsiteY6" fmla="*/ 2197353 h 3920548"/>
              <a:gd name="connsiteX7" fmla="*/ 4314136 w 7726630"/>
              <a:gd name="connsiteY7" fmla="*/ 2108176 h 3920548"/>
              <a:gd name="connsiteX8" fmla="*/ 4457569 w 7726630"/>
              <a:gd name="connsiteY8" fmla="*/ 2259327 h 3920548"/>
              <a:gd name="connsiteX9" fmla="*/ 6414726 w 7726630"/>
              <a:gd name="connsiteY9" fmla="*/ 3407390 h 3920548"/>
              <a:gd name="connsiteX10" fmla="*/ 7127167 w 7726630"/>
              <a:gd name="connsiteY10" fmla="*/ 3100088 h 3920548"/>
              <a:gd name="connsiteX11" fmla="*/ 7026764 w 7726630"/>
              <a:gd name="connsiteY11" fmla="*/ 2999730 h 3920548"/>
              <a:gd name="connsiteX12" fmla="*/ 7063672 w 7726630"/>
              <a:gd name="connsiteY12" fmla="*/ 2907004 h 3920548"/>
              <a:gd name="connsiteX13" fmla="*/ 7602070 w 7726630"/>
              <a:gd name="connsiteY13" fmla="*/ 2896828 h 3920548"/>
              <a:gd name="connsiteX14" fmla="*/ 7726611 w 7726630"/>
              <a:gd name="connsiteY14" fmla="*/ 3023854 h 3920548"/>
              <a:gd name="connsiteX15" fmla="*/ 7716466 w 7726630"/>
              <a:gd name="connsiteY15" fmla="*/ 3562313 h 3920548"/>
              <a:gd name="connsiteX16" fmla="*/ 7623759 w 7726630"/>
              <a:gd name="connsiteY16" fmla="*/ 3599158 h 3920548"/>
              <a:gd name="connsiteX17" fmla="*/ 7485224 w 7726630"/>
              <a:gd name="connsiteY17" fmla="*/ 3460727 h 3920548"/>
              <a:gd name="connsiteX18" fmla="*/ 6450234 w 7726630"/>
              <a:gd name="connsiteY18" fmla="*/ 3911636 h 3920548"/>
              <a:gd name="connsiteX19" fmla="*/ 4124875 w 7726630"/>
              <a:gd name="connsiteY19" fmla="*/ 2639003 h 3920548"/>
              <a:gd name="connsiteX20" fmla="*/ 3949607 w 7726630"/>
              <a:gd name="connsiteY20" fmla="*/ 2457411 h 3920548"/>
              <a:gd name="connsiteX21" fmla="*/ 3394038 w 7726630"/>
              <a:gd name="connsiteY21" fmla="*/ 1877596 h 3920548"/>
              <a:gd name="connsiteX22" fmla="*/ 3264524 w 7726630"/>
              <a:gd name="connsiteY22" fmla="*/ 1742934 h 3920548"/>
              <a:gd name="connsiteX23" fmla="*/ 2002166 w 7726630"/>
              <a:gd name="connsiteY23" fmla="*/ 626688 h 3920548"/>
              <a:gd name="connsiteX24" fmla="*/ 427389 w 7726630"/>
              <a:gd name="connsiteY24" fmla="*/ 900950 h 3920548"/>
              <a:gd name="connsiteX25" fmla="*/ 134002 w 7726630"/>
              <a:gd name="connsiteY25" fmla="*/ 942886 h 3920548"/>
              <a:gd name="connsiteX26" fmla="*/ 89597 w 7726630"/>
              <a:gd name="connsiteY26" fmla="*/ 526321 h 3920548"/>
              <a:gd name="connsiteX27" fmla="*/ 1501103 w 7726630"/>
              <a:gd name="connsiteY27" fmla="*/ 914 h 3920548"/>
              <a:gd name="connsiteX0" fmla="*/ 1501103 w 7726630"/>
              <a:gd name="connsiteY0" fmla="*/ 914 h 3920548"/>
              <a:gd name="connsiteX1" fmla="*/ 2022430 w 7726630"/>
              <a:gd name="connsiteY1" fmla="*/ 93260 h 3920548"/>
              <a:gd name="connsiteX2" fmla="*/ 3602316 w 7726630"/>
              <a:gd name="connsiteY2" fmla="*/ 1367093 h 3920548"/>
              <a:gd name="connsiteX3" fmla="*/ 3755970 w 7726630"/>
              <a:gd name="connsiteY3" fmla="*/ 1527103 h 3920548"/>
              <a:gd name="connsiteX4" fmla="*/ 3691143 w 7726630"/>
              <a:gd name="connsiteY4" fmla="*/ 1545917 h 3920548"/>
              <a:gd name="connsiteX5" fmla="*/ 3632288 w 7726630"/>
              <a:gd name="connsiteY5" fmla="*/ 1572482 h 3920548"/>
              <a:gd name="connsiteX6" fmla="*/ 4314136 w 7726630"/>
              <a:gd name="connsiteY6" fmla="*/ 2108176 h 3920548"/>
              <a:gd name="connsiteX7" fmla="*/ 4457569 w 7726630"/>
              <a:gd name="connsiteY7" fmla="*/ 2259327 h 3920548"/>
              <a:gd name="connsiteX8" fmla="*/ 6414726 w 7726630"/>
              <a:gd name="connsiteY8" fmla="*/ 3407390 h 3920548"/>
              <a:gd name="connsiteX9" fmla="*/ 7127167 w 7726630"/>
              <a:gd name="connsiteY9" fmla="*/ 3100088 h 3920548"/>
              <a:gd name="connsiteX10" fmla="*/ 7026764 w 7726630"/>
              <a:gd name="connsiteY10" fmla="*/ 2999730 h 3920548"/>
              <a:gd name="connsiteX11" fmla="*/ 7063672 w 7726630"/>
              <a:gd name="connsiteY11" fmla="*/ 2907004 h 3920548"/>
              <a:gd name="connsiteX12" fmla="*/ 7602070 w 7726630"/>
              <a:gd name="connsiteY12" fmla="*/ 2896828 h 3920548"/>
              <a:gd name="connsiteX13" fmla="*/ 7726611 w 7726630"/>
              <a:gd name="connsiteY13" fmla="*/ 3023854 h 3920548"/>
              <a:gd name="connsiteX14" fmla="*/ 7716466 w 7726630"/>
              <a:gd name="connsiteY14" fmla="*/ 3562313 h 3920548"/>
              <a:gd name="connsiteX15" fmla="*/ 7623759 w 7726630"/>
              <a:gd name="connsiteY15" fmla="*/ 3599158 h 3920548"/>
              <a:gd name="connsiteX16" fmla="*/ 7485224 w 7726630"/>
              <a:gd name="connsiteY16" fmla="*/ 3460727 h 3920548"/>
              <a:gd name="connsiteX17" fmla="*/ 6450234 w 7726630"/>
              <a:gd name="connsiteY17" fmla="*/ 3911636 h 3920548"/>
              <a:gd name="connsiteX18" fmla="*/ 4124875 w 7726630"/>
              <a:gd name="connsiteY18" fmla="*/ 2639003 h 3920548"/>
              <a:gd name="connsiteX19" fmla="*/ 3949607 w 7726630"/>
              <a:gd name="connsiteY19" fmla="*/ 2457411 h 3920548"/>
              <a:gd name="connsiteX20" fmla="*/ 3394038 w 7726630"/>
              <a:gd name="connsiteY20" fmla="*/ 1877596 h 3920548"/>
              <a:gd name="connsiteX21" fmla="*/ 3264524 w 7726630"/>
              <a:gd name="connsiteY21" fmla="*/ 1742934 h 3920548"/>
              <a:gd name="connsiteX22" fmla="*/ 2002166 w 7726630"/>
              <a:gd name="connsiteY22" fmla="*/ 626688 h 3920548"/>
              <a:gd name="connsiteX23" fmla="*/ 427389 w 7726630"/>
              <a:gd name="connsiteY23" fmla="*/ 900950 h 3920548"/>
              <a:gd name="connsiteX24" fmla="*/ 134002 w 7726630"/>
              <a:gd name="connsiteY24" fmla="*/ 942886 h 3920548"/>
              <a:gd name="connsiteX25" fmla="*/ 89597 w 7726630"/>
              <a:gd name="connsiteY25" fmla="*/ 526321 h 3920548"/>
              <a:gd name="connsiteX26" fmla="*/ 1501103 w 7726630"/>
              <a:gd name="connsiteY26" fmla="*/ 914 h 3920548"/>
              <a:gd name="connsiteX0" fmla="*/ 1501103 w 7726630"/>
              <a:gd name="connsiteY0" fmla="*/ 914 h 3920548"/>
              <a:gd name="connsiteX1" fmla="*/ 2022430 w 7726630"/>
              <a:gd name="connsiteY1" fmla="*/ 93260 h 3920548"/>
              <a:gd name="connsiteX2" fmla="*/ 3602316 w 7726630"/>
              <a:gd name="connsiteY2" fmla="*/ 1367093 h 3920548"/>
              <a:gd name="connsiteX3" fmla="*/ 3755970 w 7726630"/>
              <a:gd name="connsiteY3" fmla="*/ 1527103 h 3920548"/>
              <a:gd name="connsiteX4" fmla="*/ 3691143 w 7726630"/>
              <a:gd name="connsiteY4" fmla="*/ 1545917 h 3920548"/>
              <a:gd name="connsiteX5" fmla="*/ 4314136 w 7726630"/>
              <a:gd name="connsiteY5" fmla="*/ 2108176 h 3920548"/>
              <a:gd name="connsiteX6" fmla="*/ 4457569 w 7726630"/>
              <a:gd name="connsiteY6" fmla="*/ 2259327 h 3920548"/>
              <a:gd name="connsiteX7" fmla="*/ 6414726 w 7726630"/>
              <a:gd name="connsiteY7" fmla="*/ 3407390 h 3920548"/>
              <a:gd name="connsiteX8" fmla="*/ 7127167 w 7726630"/>
              <a:gd name="connsiteY8" fmla="*/ 3100088 h 3920548"/>
              <a:gd name="connsiteX9" fmla="*/ 7026764 w 7726630"/>
              <a:gd name="connsiteY9" fmla="*/ 2999730 h 3920548"/>
              <a:gd name="connsiteX10" fmla="*/ 7063672 w 7726630"/>
              <a:gd name="connsiteY10" fmla="*/ 2907004 h 3920548"/>
              <a:gd name="connsiteX11" fmla="*/ 7602070 w 7726630"/>
              <a:gd name="connsiteY11" fmla="*/ 2896828 h 3920548"/>
              <a:gd name="connsiteX12" fmla="*/ 7726611 w 7726630"/>
              <a:gd name="connsiteY12" fmla="*/ 3023854 h 3920548"/>
              <a:gd name="connsiteX13" fmla="*/ 7716466 w 7726630"/>
              <a:gd name="connsiteY13" fmla="*/ 3562313 h 3920548"/>
              <a:gd name="connsiteX14" fmla="*/ 7623759 w 7726630"/>
              <a:gd name="connsiteY14" fmla="*/ 3599158 h 3920548"/>
              <a:gd name="connsiteX15" fmla="*/ 7485224 w 7726630"/>
              <a:gd name="connsiteY15" fmla="*/ 3460727 h 3920548"/>
              <a:gd name="connsiteX16" fmla="*/ 6450234 w 7726630"/>
              <a:gd name="connsiteY16" fmla="*/ 3911636 h 3920548"/>
              <a:gd name="connsiteX17" fmla="*/ 4124875 w 7726630"/>
              <a:gd name="connsiteY17" fmla="*/ 2639003 h 3920548"/>
              <a:gd name="connsiteX18" fmla="*/ 3949607 w 7726630"/>
              <a:gd name="connsiteY18" fmla="*/ 2457411 h 3920548"/>
              <a:gd name="connsiteX19" fmla="*/ 3394038 w 7726630"/>
              <a:gd name="connsiteY19" fmla="*/ 1877596 h 3920548"/>
              <a:gd name="connsiteX20" fmla="*/ 3264524 w 7726630"/>
              <a:gd name="connsiteY20" fmla="*/ 1742934 h 3920548"/>
              <a:gd name="connsiteX21" fmla="*/ 2002166 w 7726630"/>
              <a:gd name="connsiteY21" fmla="*/ 626688 h 3920548"/>
              <a:gd name="connsiteX22" fmla="*/ 427389 w 7726630"/>
              <a:gd name="connsiteY22" fmla="*/ 900950 h 3920548"/>
              <a:gd name="connsiteX23" fmla="*/ 134002 w 7726630"/>
              <a:gd name="connsiteY23" fmla="*/ 942886 h 3920548"/>
              <a:gd name="connsiteX24" fmla="*/ 89597 w 7726630"/>
              <a:gd name="connsiteY24" fmla="*/ 526321 h 3920548"/>
              <a:gd name="connsiteX25" fmla="*/ 1501103 w 7726630"/>
              <a:gd name="connsiteY25" fmla="*/ 914 h 3920548"/>
              <a:gd name="connsiteX0" fmla="*/ 1501103 w 7726630"/>
              <a:gd name="connsiteY0" fmla="*/ 914 h 3920548"/>
              <a:gd name="connsiteX1" fmla="*/ 2022430 w 7726630"/>
              <a:gd name="connsiteY1" fmla="*/ 93260 h 3920548"/>
              <a:gd name="connsiteX2" fmla="*/ 3602316 w 7726630"/>
              <a:gd name="connsiteY2" fmla="*/ 1367093 h 3920548"/>
              <a:gd name="connsiteX3" fmla="*/ 3755970 w 7726630"/>
              <a:gd name="connsiteY3" fmla="*/ 1527103 h 3920548"/>
              <a:gd name="connsiteX4" fmla="*/ 4314136 w 7726630"/>
              <a:gd name="connsiteY4" fmla="*/ 2108176 h 3920548"/>
              <a:gd name="connsiteX5" fmla="*/ 4457569 w 7726630"/>
              <a:gd name="connsiteY5" fmla="*/ 2259327 h 3920548"/>
              <a:gd name="connsiteX6" fmla="*/ 6414726 w 7726630"/>
              <a:gd name="connsiteY6" fmla="*/ 3407390 h 3920548"/>
              <a:gd name="connsiteX7" fmla="*/ 7127167 w 7726630"/>
              <a:gd name="connsiteY7" fmla="*/ 3100088 h 3920548"/>
              <a:gd name="connsiteX8" fmla="*/ 7026764 w 7726630"/>
              <a:gd name="connsiteY8" fmla="*/ 2999730 h 3920548"/>
              <a:gd name="connsiteX9" fmla="*/ 7063672 w 7726630"/>
              <a:gd name="connsiteY9" fmla="*/ 2907004 h 3920548"/>
              <a:gd name="connsiteX10" fmla="*/ 7602070 w 7726630"/>
              <a:gd name="connsiteY10" fmla="*/ 2896828 h 3920548"/>
              <a:gd name="connsiteX11" fmla="*/ 7726611 w 7726630"/>
              <a:gd name="connsiteY11" fmla="*/ 3023854 h 3920548"/>
              <a:gd name="connsiteX12" fmla="*/ 7716466 w 7726630"/>
              <a:gd name="connsiteY12" fmla="*/ 3562313 h 3920548"/>
              <a:gd name="connsiteX13" fmla="*/ 7623759 w 7726630"/>
              <a:gd name="connsiteY13" fmla="*/ 3599158 h 3920548"/>
              <a:gd name="connsiteX14" fmla="*/ 7485224 w 7726630"/>
              <a:gd name="connsiteY14" fmla="*/ 3460727 h 3920548"/>
              <a:gd name="connsiteX15" fmla="*/ 6450234 w 7726630"/>
              <a:gd name="connsiteY15" fmla="*/ 3911636 h 3920548"/>
              <a:gd name="connsiteX16" fmla="*/ 4124875 w 7726630"/>
              <a:gd name="connsiteY16" fmla="*/ 2639003 h 3920548"/>
              <a:gd name="connsiteX17" fmla="*/ 3949607 w 7726630"/>
              <a:gd name="connsiteY17" fmla="*/ 2457411 h 3920548"/>
              <a:gd name="connsiteX18" fmla="*/ 3394038 w 7726630"/>
              <a:gd name="connsiteY18" fmla="*/ 1877596 h 3920548"/>
              <a:gd name="connsiteX19" fmla="*/ 3264524 w 7726630"/>
              <a:gd name="connsiteY19" fmla="*/ 1742934 h 3920548"/>
              <a:gd name="connsiteX20" fmla="*/ 2002166 w 7726630"/>
              <a:gd name="connsiteY20" fmla="*/ 626688 h 3920548"/>
              <a:gd name="connsiteX21" fmla="*/ 427389 w 7726630"/>
              <a:gd name="connsiteY21" fmla="*/ 900950 h 3920548"/>
              <a:gd name="connsiteX22" fmla="*/ 134002 w 7726630"/>
              <a:gd name="connsiteY22" fmla="*/ 942886 h 3920548"/>
              <a:gd name="connsiteX23" fmla="*/ 89597 w 7726630"/>
              <a:gd name="connsiteY23" fmla="*/ 526321 h 3920548"/>
              <a:gd name="connsiteX24" fmla="*/ 1501103 w 7726630"/>
              <a:gd name="connsiteY24" fmla="*/ 914 h 392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26630" h="3920548">
                <a:moveTo>
                  <a:pt x="1501103" y="914"/>
                </a:moveTo>
                <a:cubicBezTo>
                  <a:pt x="1679131" y="6348"/>
                  <a:pt x="1855737" y="36111"/>
                  <a:pt x="2022430" y="93260"/>
                </a:cubicBezTo>
                <a:cubicBezTo>
                  <a:pt x="2560923" y="277407"/>
                  <a:pt x="2874574" y="570773"/>
                  <a:pt x="3602316" y="1367093"/>
                </a:cubicBezTo>
                <a:cubicBezTo>
                  <a:pt x="3618880" y="1383588"/>
                  <a:pt x="3675971" y="1444535"/>
                  <a:pt x="3755970" y="1527103"/>
                </a:cubicBezTo>
                <a:lnTo>
                  <a:pt x="4314136" y="2108176"/>
                </a:lnTo>
                <a:lnTo>
                  <a:pt x="4457569" y="2259327"/>
                </a:lnTo>
                <a:cubicBezTo>
                  <a:pt x="5153568" y="3021310"/>
                  <a:pt x="5746714" y="3515380"/>
                  <a:pt x="6414726" y="3407390"/>
                </a:cubicBezTo>
                <a:cubicBezTo>
                  <a:pt x="6779080" y="3347737"/>
                  <a:pt x="6991256" y="3211850"/>
                  <a:pt x="7127167" y="3100088"/>
                </a:cubicBezTo>
                <a:lnTo>
                  <a:pt x="7026764" y="2999730"/>
                </a:lnTo>
                <a:cubicBezTo>
                  <a:pt x="6977262" y="2950165"/>
                  <a:pt x="6993705" y="2908320"/>
                  <a:pt x="7063672" y="2907004"/>
                </a:cubicBezTo>
                <a:lnTo>
                  <a:pt x="7602070" y="2896828"/>
                </a:lnTo>
                <a:cubicBezTo>
                  <a:pt x="7672036" y="2895600"/>
                  <a:pt x="7727836" y="2952709"/>
                  <a:pt x="7726611" y="3023854"/>
                </a:cubicBezTo>
                <a:lnTo>
                  <a:pt x="7716466" y="3562313"/>
                </a:lnTo>
                <a:cubicBezTo>
                  <a:pt x="7715066" y="3632230"/>
                  <a:pt x="7673261" y="3648723"/>
                  <a:pt x="7623759" y="3599158"/>
                </a:cubicBezTo>
                <a:lnTo>
                  <a:pt x="7485224" y="3460727"/>
                </a:lnTo>
                <a:cubicBezTo>
                  <a:pt x="7266752" y="3643635"/>
                  <a:pt x="6873186" y="3873475"/>
                  <a:pt x="6450234" y="3911636"/>
                </a:cubicBezTo>
                <a:cubicBezTo>
                  <a:pt x="5441832" y="4003046"/>
                  <a:pt x="4831019" y="3378177"/>
                  <a:pt x="4124875" y="2639003"/>
                </a:cubicBezTo>
                <a:cubicBezTo>
                  <a:pt x="4122251" y="2637775"/>
                  <a:pt x="4051234" y="2562857"/>
                  <a:pt x="3949607" y="2457411"/>
                </a:cubicBezTo>
                <a:lnTo>
                  <a:pt x="3394038" y="1877596"/>
                </a:lnTo>
                <a:lnTo>
                  <a:pt x="3264524" y="1742934"/>
                </a:lnTo>
                <a:cubicBezTo>
                  <a:pt x="2567267" y="981002"/>
                  <a:pt x="2356521" y="793035"/>
                  <a:pt x="2002166" y="626688"/>
                </a:cubicBezTo>
                <a:cubicBezTo>
                  <a:pt x="1498033" y="389143"/>
                  <a:pt x="826149" y="513647"/>
                  <a:pt x="427389" y="900950"/>
                </a:cubicBezTo>
                <a:cubicBezTo>
                  <a:pt x="349857" y="975876"/>
                  <a:pt x="229330" y="993676"/>
                  <a:pt x="134002" y="942886"/>
                </a:cubicBezTo>
                <a:cubicBezTo>
                  <a:pt x="-19652" y="861623"/>
                  <a:pt x="-50136" y="644394"/>
                  <a:pt x="89597" y="526321"/>
                </a:cubicBezTo>
                <a:cubicBezTo>
                  <a:pt x="420120" y="187267"/>
                  <a:pt x="967017" y="-15389"/>
                  <a:pt x="1501103" y="914"/>
                </a:cubicBezTo>
                <a:close/>
              </a:path>
            </a:pathLst>
          </a:custGeom>
          <a:solidFill>
            <a:srgbClr val="876F93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34" name="Cercle">
            <a:extLst>
              <a:ext uri="{FF2B5EF4-FFF2-40B4-BE49-F238E27FC236}">
                <a16:creationId xmlns:a16="http://schemas.microsoft.com/office/drawing/2014/main" id="{42B73BBF-773C-4F69-94A1-EADE6BCA4648}"/>
              </a:ext>
            </a:extLst>
          </p:cNvPr>
          <p:cNvSpPr/>
          <p:nvPr/>
        </p:nvSpPr>
        <p:spPr>
          <a:xfrm>
            <a:off x="3852000" y="2079606"/>
            <a:ext cx="1440000" cy="1440000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miter lim="400000"/>
          </a:ln>
          <a:effectLst>
            <a:innerShdw dist="88900" dir="3000000">
              <a:prstClr val="black">
                <a:alpha val="5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250">
                <a:solidFill>
                  <a:srgbClr val="FFFFFF"/>
                </a:solidFill>
                <a:latin typeface="+mj-lt"/>
              </a:rPr>
              <a:t>Plan</a:t>
            </a:r>
          </a:p>
          <a:p>
            <a:pPr algn="ctr"/>
            <a:r>
              <a:rPr lang="nl-NL" sz="2250">
                <a:solidFill>
                  <a:srgbClr val="FFFFFF"/>
                </a:solidFill>
                <a:latin typeface="+mj-lt"/>
              </a:rPr>
              <a:t>van</a:t>
            </a:r>
          </a:p>
          <a:p>
            <a:pPr algn="ctr"/>
            <a:r>
              <a:rPr lang="nl-NL" sz="2250">
                <a:solidFill>
                  <a:srgbClr val="FFFFFF"/>
                </a:solidFill>
                <a:latin typeface="+mj-lt"/>
              </a:rPr>
              <a:t>aanpak</a:t>
            </a:r>
            <a:endParaRPr sz="225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Cercle">
            <a:extLst>
              <a:ext uri="{FF2B5EF4-FFF2-40B4-BE49-F238E27FC236}">
                <a16:creationId xmlns:a16="http://schemas.microsoft.com/office/drawing/2014/main" id="{3CF3788B-F3A8-47F0-9ABE-805A5C8C2670}"/>
              </a:ext>
            </a:extLst>
          </p:cNvPr>
          <p:cNvSpPr/>
          <p:nvPr/>
        </p:nvSpPr>
        <p:spPr>
          <a:xfrm>
            <a:off x="774550" y="2079606"/>
            <a:ext cx="1440000" cy="1440000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miter lim="400000"/>
          </a:ln>
          <a:effectLst>
            <a:innerShdw dist="88900" dir="3000000">
              <a:prstClr val="black">
                <a:alpha val="5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28575" rIns="0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250">
                <a:solidFill>
                  <a:srgbClr val="FFFFFF"/>
                </a:solidFill>
                <a:latin typeface="+mj-lt"/>
              </a:rPr>
              <a:t>Scope</a:t>
            </a:r>
            <a:endParaRPr sz="225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6" name="Figure">
            <a:extLst>
              <a:ext uri="{FF2B5EF4-FFF2-40B4-BE49-F238E27FC236}">
                <a16:creationId xmlns:a16="http://schemas.microsoft.com/office/drawing/2014/main" id="{C89467CF-996B-4708-B800-C408793D914A}"/>
              </a:ext>
            </a:extLst>
          </p:cNvPr>
          <p:cNvSpPr/>
          <p:nvPr/>
        </p:nvSpPr>
        <p:spPr>
          <a:xfrm>
            <a:off x="6895376" y="2079606"/>
            <a:ext cx="1440000" cy="1440000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miter lim="400000"/>
          </a:ln>
          <a:effectLst>
            <a:innerShdw dist="88900" dir="3000000">
              <a:prstClr val="black">
                <a:alpha val="50000"/>
              </a:prstClr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250">
                <a:solidFill>
                  <a:srgbClr val="FFFFFF"/>
                </a:solidFill>
                <a:latin typeface="+mj-lt"/>
              </a:rPr>
              <a:t>Project</a:t>
            </a:r>
          </a:p>
          <a:p>
            <a:pPr algn="ctr"/>
            <a:r>
              <a:rPr lang="nl-NL" sz="2250">
                <a:solidFill>
                  <a:srgbClr val="FFFFFF"/>
                </a:solidFill>
                <a:latin typeface="+mj-lt"/>
              </a:rPr>
              <a:t>plan</a:t>
            </a:r>
            <a:endParaRPr sz="225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7" name="Figure">
            <a:extLst>
              <a:ext uri="{FF2B5EF4-FFF2-40B4-BE49-F238E27FC236}">
                <a16:creationId xmlns:a16="http://schemas.microsoft.com/office/drawing/2014/main" id="{FEC9C14C-F780-4EFD-A8C0-03E6F1D189FD}"/>
              </a:ext>
            </a:extLst>
          </p:cNvPr>
          <p:cNvSpPr/>
          <p:nvPr/>
        </p:nvSpPr>
        <p:spPr>
          <a:xfrm>
            <a:off x="565634" y="3350059"/>
            <a:ext cx="1944000" cy="719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5" h="20880" extrusionOk="0">
                <a:moveTo>
                  <a:pt x="20692" y="15"/>
                </a:moveTo>
                <a:lnTo>
                  <a:pt x="15815" y="1777"/>
                </a:lnTo>
                <a:cubicBezTo>
                  <a:pt x="15486" y="1895"/>
                  <a:pt x="15413" y="2459"/>
                  <a:pt x="15669" y="3023"/>
                </a:cubicBezTo>
                <a:lnTo>
                  <a:pt x="16820" y="5608"/>
                </a:lnTo>
                <a:cubicBezTo>
                  <a:pt x="16089" y="6972"/>
                  <a:pt x="15039" y="8734"/>
                  <a:pt x="13897" y="9839"/>
                </a:cubicBezTo>
                <a:cubicBezTo>
                  <a:pt x="11541" y="12119"/>
                  <a:pt x="9011" y="12001"/>
                  <a:pt x="6910" y="10145"/>
                </a:cubicBezTo>
                <a:cubicBezTo>
                  <a:pt x="4061" y="7630"/>
                  <a:pt x="3239" y="4010"/>
                  <a:pt x="2481" y="3235"/>
                </a:cubicBezTo>
                <a:cubicBezTo>
                  <a:pt x="1960" y="2694"/>
                  <a:pt x="1348" y="2811"/>
                  <a:pt x="873" y="3564"/>
                </a:cubicBezTo>
                <a:cubicBezTo>
                  <a:pt x="-141" y="5138"/>
                  <a:pt x="-305" y="8852"/>
                  <a:pt x="554" y="10944"/>
                </a:cubicBezTo>
                <a:cubicBezTo>
                  <a:pt x="2188" y="15174"/>
                  <a:pt x="4974" y="18841"/>
                  <a:pt x="6865" y="19828"/>
                </a:cubicBezTo>
                <a:cubicBezTo>
                  <a:pt x="9605" y="21497"/>
                  <a:pt x="12262" y="21074"/>
                  <a:pt x="14363" y="19311"/>
                </a:cubicBezTo>
                <a:cubicBezTo>
                  <a:pt x="16555" y="17642"/>
                  <a:pt x="18646" y="13905"/>
                  <a:pt x="19614" y="11907"/>
                </a:cubicBezTo>
                <a:lnTo>
                  <a:pt x="20811" y="14587"/>
                </a:lnTo>
                <a:cubicBezTo>
                  <a:pt x="21067" y="15151"/>
                  <a:pt x="21277" y="14916"/>
                  <a:pt x="21277" y="14046"/>
                </a:cubicBezTo>
                <a:lnTo>
                  <a:pt x="21295" y="1378"/>
                </a:lnTo>
                <a:cubicBezTo>
                  <a:pt x="21295" y="508"/>
                  <a:pt x="21021" y="-103"/>
                  <a:pt x="20692" y="15"/>
                </a:cubicBezTo>
                <a:close/>
              </a:path>
            </a:pathLst>
          </a:custGeom>
          <a:solidFill>
            <a:srgbClr val="876F93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6F761FD-CC83-4809-B096-783809D01362}"/>
              </a:ext>
            </a:extLst>
          </p:cNvPr>
          <p:cNvSpPr/>
          <p:nvPr/>
        </p:nvSpPr>
        <p:spPr>
          <a:xfrm>
            <a:off x="573791" y="1549577"/>
            <a:ext cx="4927125" cy="2500059"/>
          </a:xfrm>
          <a:custGeom>
            <a:avLst/>
            <a:gdLst>
              <a:gd name="connsiteX0" fmla="*/ 1501102 w 7726629"/>
              <a:gd name="connsiteY0" fmla="*/ 914 h 3920548"/>
              <a:gd name="connsiteX1" fmla="*/ 2022430 w 7726629"/>
              <a:gd name="connsiteY1" fmla="*/ 93260 h 3920548"/>
              <a:gd name="connsiteX2" fmla="*/ 3602316 w 7726629"/>
              <a:gd name="connsiteY2" fmla="*/ 1367093 h 3920548"/>
              <a:gd name="connsiteX3" fmla="*/ 3755970 w 7726629"/>
              <a:gd name="connsiteY3" fmla="*/ 1527103 h 3920548"/>
              <a:gd name="connsiteX4" fmla="*/ 3630482 w 7726629"/>
              <a:gd name="connsiteY4" fmla="*/ 1573297 h 3920548"/>
              <a:gd name="connsiteX5" fmla="*/ 3584915 w 7726629"/>
              <a:gd name="connsiteY5" fmla="*/ 1602081 h 3920548"/>
              <a:gd name="connsiteX6" fmla="*/ 4251015 w 7726629"/>
              <a:gd name="connsiteY6" fmla="*/ 2247211 h 3920548"/>
              <a:gd name="connsiteX7" fmla="*/ 4263428 w 7726629"/>
              <a:gd name="connsiteY7" fmla="*/ 2231508 h 3920548"/>
              <a:gd name="connsiteX8" fmla="*/ 4314137 w 7726629"/>
              <a:gd name="connsiteY8" fmla="*/ 2108176 h 3920548"/>
              <a:gd name="connsiteX9" fmla="*/ 4457570 w 7726629"/>
              <a:gd name="connsiteY9" fmla="*/ 2259327 h 3920548"/>
              <a:gd name="connsiteX10" fmla="*/ 6414726 w 7726629"/>
              <a:gd name="connsiteY10" fmla="*/ 3407390 h 3920548"/>
              <a:gd name="connsiteX11" fmla="*/ 7127166 w 7726629"/>
              <a:gd name="connsiteY11" fmla="*/ 3100088 h 3920548"/>
              <a:gd name="connsiteX12" fmla="*/ 7026764 w 7726629"/>
              <a:gd name="connsiteY12" fmla="*/ 2999730 h 3920548"/>
              <a:gd name="connsiteX13" fmla="*/ 7063671 w 7726629"/>
              <a:gd name="connsiteY13" fmla="*/ 2907004 h 3920548"/>
              <a:gd name="connsiteX14" fmla="*/ 7602068 w 7726629"/>
              <a:gd name="connsiteY14" fmla="*/ 2896828 h 3920548"/>
              <a:gd name="connsiteX15" fmla="*/ 7726610 w 7726629"/>
              <a:gd name="connsiteY15" fmla="*/ 3023854 h 3920548"/>
              <a:gd name="connsiteX16" fmla="*/ 7716465 w 7726629"/>
              <a:gd name="connsiteY16" fmla="*/ 3562313 h 3920548"/>
              <a:gd name="connsiteX17" fmla="*/ 7623758 w 7726629"/>
              <a:gd name="connsiteY17" fmla="*/ 3599158 h 3920548"/>
              <a:gd name="connsiteX18" fmla="*/ 7485223 w 7726629"/>
              <a:gd name="connsiteY18" fmla="*/ 3460727 h 3920548"/>
              <a:gd name="connsiteX19" fmla="*/ 6450234 w 7726629"/>
              <a:gd name="connsiteY19" fmla="*/ 3911636 h 3920548"/>
              <a:gd name="connsiteX20" fmla="*/ 4124876 w 7726629"/>
              <a:gd name="connsiteY20" fmla="*/ 2639003 h 3920548"/>
              <a:gd name="connsiteX21" fmla="*/ 3949608 w 7726629"/>
              <a:gd name="connsiteY21" fmla="*/ 2457411 h 3920548"/>
              <a:gd name="connsiteX22" fmla="*/ 4075292 w 7726629"/>
              <a:gd name="connsiteY22" fmla="*/ 2411948 h 3920548"/>
              <a:gd name="connsiteX23" fmla="*/ 4084467 w 7726629"/>
              <a:gd name="connsiteY23" fmla="*/ 2406216 h 3920548"/>
              <a:gd name="connsiteX24" fmla="*/ 3434669 w 7726629"/>
              <a:gd name="connsiteY24" fmla="*/ 1776874 h 3920548"/>
              <a:gd name="connsiteX25" fmla="*/ 3394037 w 7726629"/>
              <a:gd name="connsiteY25" fmla="*/ 1877596 h 3920548"/>
              <a:gd name="connsiteX26" fmla="*/ 3264524 w 7726629"/>
              <a:gd name="connsiteY26" fmla="*/ 1742934 h 3920548"/>
              <a:gd name="connsiteX27" fmla="*/ 2002166 w 7726629"/>
              <a:gd name="connsiteY27" fmla="*/ 626688 h 3920548"/>
              <a:gd name="connsiteX28" fmla="*/ 427389 w 7726629"/>
              <a:gd name="connsiteY28" fmla="*/ 900950 h 3920548"/>
              <a:gd name="connsiteX29" fmla="*/ 134002 w 7726629"/>
              <a:gd name="connsiteY29" fmla="*/ 942886 h 3920548"/>
              <a:gd name="connsiteX30" fmla="*/ 89597 w 7726629"/>
              <a:gd name="connsiteY30" fmla="*/ 526321 h 3920548"/>
              <a:gd name="connsiteX31" fmla="*/ 1501102 w 7726629"/>
              <a:gd name="connsiteY31" fmla="*/ 914 h 3920548"/>
              <a:gd name="connsiteX0" fmla="*/ 1501102 w 7726629"/>
              <a:gd name="connsiteY0" fmla="*/ 914 h 3920548"/>
              <a:gd name="connsiteX1" fmla="*/ 2022430 w 7726629"/>
              <a:gd name="connsiteY1" fmla="*/ 93260 h 3920548"/>
              <a:gd name="connsiteX2" fmla="*/ 3602316 w 7726629"/>
              <a:gd name="connsiteY2" fmla="*/ 1367093 h 3920548"/>
              <a:gd name="connsiteX3" fmla="*/ 3755970 w 7726629"/>
              <a:gd name="connsiteY3" fmla="*/ 1527103 h 3920548"/>
              <a:gd name="connsiteX4" fmla="*/ 3630482 w 7726629"/>
              <a:gd name="connsiteY4" fmla="*/ 1573297 h 3920548"/>
              <a:gd name="connsiteX5" fmla="*/ 3584915 w 7726629"/>
              <a:gd name="connsiteY5" fmla="*/ 1602081 h 3920548"/>
              <a:gd name="connsiteX6" fmla="*/ 4251015 w 7726629"/>
              <a:gd name="connsiteY6" fmla="*/ 2247211 h 3920548"/>
              <a:gd name="connsiteX7" fmla="*/ 4263428 w 7726629"/>
              <a:gd name="connsiteY7" fmla="*/ 2231508 h 3920548"/>
              <a:gd name="connsiteX8" fmla="*/ 4314137 w 7726629"/>
              <a:gd name="connsiteY8" fmla="*/ 2108176 h 3920548"/>
              <a:gd name="connsiteX9" fmla="*/ 4457570 w 7726629"/>
              <a:gd name="connsiteY9" fmla="*/ 2259327 h 3920548"/>
              <a:gd name="connsiteX10" fmla="*/ 6414726 w 7726629"/>
              <a:gd name="connsiteY10" fmla="*/ 3407390 h 3920548"/>
              <a:gd name="connsiteX11" fmla="*/ 7127166 w 7726629"/>
              <a:gd name="connsiteY11" fmla="*/ 3100088 h 3920548"/>
              <a:gd name="connsiteX12" fmla="*/ 7026764 w 7726629"/>
              <a:gd name="connsiteY12" fmla="*/ 2999730 h 3920548"/>
              <a:gd name="connsiteX13" fmla="*/ 7063671 w 7726629"/>
              <a:gd name="connsiteY13" fmla="*/ 2907004 h 3920548"/>
              <a:gd name="connsiteX14" fmla="*/ 7602068 w 7726629"/>
              <a:gd name="connsiteY14" fmla="*/ 2896828 h 3920548"/>
              <a:gd name="connsiteX15" fmla="*/ 7726610 w 7726629"/>
              <a:gd name="connsiteY15" fmla="*/ 3023854 h 3920548"/>
              <a:gd name="connsiteX16" fmla="*/ 7716465 w 7726629"/>
              <a:gd name="connsiteY16" fmla="*/ 3562313 h 3920548"/>
              <a:gd name="connsiteX17" fmla="*/ 7623758 w 7726629"/>
              <a:gd name="connsiteY17" fmla="*/ 3599158 h 3920548"/>
              <a:gd name="connsiteX18" fmla="*/ 7485223 w 7726629"/>
              <a:gd name="connsiteY18" fmla="*/ 3460727 h 3920548"/>
              <a:gd name="connsiteX19" fmla="*/ 6450234 w 7726629"/>
              <a:gd name="connsiteY19" fmla="*/ 3911636 h 3920548"/>
              <a:gd name="connsiteX20" fmla="*/ 4124876 w 7726629"/>
              <a:gd name="connsiteY20" fmla="*/ 2639003 h 3920548"/>
              <a:gd name="connsiteX21" fmla="*/ 3949608 w 7726629"/>
              <a:gd name="connsiteY21" fmla="*/ 2457411 h 3920548"/>
              <a:gd name="connsiteX22" fmla="*/ 4075292 w 7726629"/>
              <a:gd name="connsiteY22" fmla="*/ 2411948 h 3920548"/>
              <a:gd name="connsiteX23" fmla="*/ 3434669 w 7726629"/>
              <a:gd name="connsiteY23" fmla="*/ 1776874 h 3920548"/>
              <a:gd name="connsiteX24" fmla="*/ 3394037 w 7726629"/>
              <a:gd name="connsiteY24" fmla="*/ 1877596 h 3920548"/>
              <a:gd name="connsiteX25" fmla="*/ 3264524 w 7726629"/>
              <a:gd name="connsiteY25" fmla="*/ 1742934 h 3920548"/>
              <a:gd name="connsiteX26" fmla="*/ 2002166 w 7726629"/>
              <a:gd name="connsiteY26" fmla="*/ 626688 h 3920548"/>
              <a:gd name="connsiteX27" fmla="*/ 427389 w 7726629"/>
              <a:gd name="connsiteY27" fmla="*/ 900950 h 3920548"/>
              <a:gd name="connsiteX28" fmla="*/ 134002 w 7726629"/>
              <a:gd name="connsiteY28" fmla="*/ 942886 h 3920548"/>
              <a:gd name="connsiteX29" fmla="*/ 89597 w 7726629"/>
              <a:gd name="connsiteY29" fmla="*/ 526321 h 3920548"/>
              <a:gd name="connsiteX30" fmla="*/ 1501102 w 7726629"/>
              <a:gd name="connsiteY30" fmla="*/ 914 h 3920548"/>
              <a:gd name="connsiteX0" fmla="*/ 1501102 w 7726629"/>
              <a:gd name="connsiteY0" fmla="*/ 914 h 3920548"/>
              <a:gd name="connsiteX1" fmla="*/ 2022430 w 7726629"/>
              <a:gd name="connsiteY1" fmla="*/ 93260 h 3920548"/>
              <a:gd name="connsiteX2" fmla="*/ 3602316 w 7726629"/>
              <a:gd name="connsiteY2" fmla="*/ 1367093 h 3920548"/>
              <a:gd name="connsiteX3" fmla="*/ 3755970 w 7726629"/>
              <a:gd name="connsiteY3" fmla="*/ 1527103 h 3920548"/>
              <a:gd name="connsiteX4" fmla="*/ 3630482 w 7726629"/>
              <a:gd name="connsiteY4" fmla="*/ 1573297 h 3920548"/>
              <a:gd name="connsiteX5" fmla="*/ 3584915 w 7726629"/>
              <a:gd name="connsiteY5" fmla="*/ 1602081 h 3920548"/>
              <a:gd name="connsiteX6" fmla="*/ 4251015 w 7726629"/>
              <a:gd name="connsiteY6" fmla="*/ 2247211 h 3920548"/>
              <a:gd name="connsiteX7" fmla="*/ 4263428 w 7726629"/>
              <a:gd name="connsiteY7" fmla="*/ 2231508 h 3920548"/>
              <a:gd name="connsiteX8" fmla="*/ 4314137 w 7726629"/>
              <a:gd name="connsiteY8" fmla="*/ 2108176 h 3920548"/>
              <a:gd name="connsiteX9" fmla="*/ 4457570 w 7726629"/>
              <a:gd name="connsiteY9" fmla="*/ 2259327 h 3920548"/>
              <a:gd name="connsiteX10" fmla="*/ 6414726 w 7726629"/>
              <a:gd name="connsiteY10" fmla="*/ 3407390 h 3920548"/>
              <a:gd name="connsiteX11" fmla="*/ 7127166 w 7726629"/>
              <a:gd name="connsiteY11" fmla="*/ 3100088 h 3920548"/>
              <a:gd name="connsiteX12" fmla="*/ 7026764 w 7726629"/>
              <a:gd name="connsiteY12" fmla="*/ 2999730 h 3920548"/>
              <a:gd name="connsiteX13" fmla="*/ 7063671 w 7726629"/>
              <a:gd name="connsiteY13" fmla="*/ 2907004 h 3920548"/>
              <a:gd name="connsiteX14" fmla="*/ 7602068 w 7726629"/>
              <a:gd name="connsiteY14" fmla="*/ 2896828 h 3920548"/>
              <a:gd name="connsiteX15" fmla="*/ 7726610 w 7726629"/>
              <a:gd name="connsiteY15" fmla="*/ 3023854 h 3920548"/>
              <a:gd name="connsiteX16" fmla="*/ 7716465 w 7726629"/>
              <a:gd name="connsiteY16" fmla="*/ 3562313 h 3920548"/>
              <a:gd name="connsiteX17" fmla="*/ 7623758 w 7726629"/>
              <a:gd name="connsiteY17" fmla="*/ 3599158 h 3920548"/>
              <a:gd name="connsiteX18" fmla="*/ 7485223 w 7726629"/>
              <a:gd name="connsiteY18" fmla="*/ 3460727 h 3920548"/>
              <a:gd name="connsiteX19" fmla="*/ 6450234 w 7726629"/>
              <a:gd name="connsiteY19" fmla="*/ 3911636 h 3920548"/>
              <a:gd name="connsiteX20" fmla="*/ 4124876 w 7726629"/>
              <a:gd name="connsiteY20" fmla="*/ 2639003 h 3920548"/>
              <a:gd name="connsiteX21" fmla="*/ 3949608 w 7726629"/>
              <a:gd name="connsiteY21" fmla="*/ 2457411 h 3920548"/>
              <a:gd name="connsiteX22" fmla="*/ 4075292 w 7726629"/>
              <a:gd name="connsiteY22" fmla="*/ 2411948 h 3920548"/>
              <a:gd name="connsiteX23" fmla="*/ 3394037 w 7726629"/>
              <a:gd name="connsiteY23" fmla="*/ 1877596 h 3920548"/>
              <a:gd name="connsiteX24" fmla="*/ 3264524 w 7726629"/>
              <a:gd name="connsiteY24" fmla="*/ 1742934 h 3920548"/>
              <a:gd name="connsiteX25" fmla="*/ 2002166 w 7726629"/>
              <a:gd name="connsiteY25" fmla="*/ 626688 h 3920548"/>
              <a:gd name="connsiteX26" fmla="*/ 427389 w 7726629"/>
              <a:gd name="connsiteY26" fmla="*/ 900950 h 3920548"/>
              <a:gd name="connsiteX27" fmla="*/ 134002 w 7726629"/>
              <a:gd name="connsiteY27" fmla="*/ 942886 h 3920548"/>
              <a:gd name="connsiteX28" fmla="*/ 89597 w 7726629"/>
              <a:gd name="connsiteY28" fmla="*/ 526321 h 3920548"/>
              <a:gd name="connsiteX29" fmla="*/ 1501102 w 7726629"/>
              <a:gd name="connsiteY29" fmla="*/ 914 h 3920548"/>
              <a:gd name="connsiteX0" fmla="*/ 1501102 w 7726629"/>
              <a:gd name="connsiteY0" fmla="*/ 914 h 3920548"/>
              <a:gd name="connsiteX1" fmla="*/ 2022430 w 7726629"/>
              <a:gd name="connsiteY1" fmla="*/ 93260 h 3920548"/>
              <a:gd name="connsiteX2" fmla="*/ 3602316 w 7726629"/>
              <a:gd name="connsiteY2" fmla="*/ 1367093 h 3920548"/>
              <a:gd name="connsiteX3" fmla="*/ 3755970 w 7726629"/>
              <a:gd name="connsiteY3" fmla="*/ 1527103 h 3920548"/>
              <a:gd name="connsiteX4" fmla="*/ 3630482 w 7726629"/>
              <a:gd name="connsiteY4" fmla="*/ 1573297 h 3920548"/>
              <a:gd name="connsiteX5" fmla="*/ 3584915 w 7726629"/>
              <a:gd name="connsiteY5" fmla="*/ 1602081 h 3920548"/>
              <a:gd name="connsiteX6" fmla="*/ 4251015 w 7726629"/>
              <a:gd name="connsiteY6" fmla="*/ 2247211 h 3920548"/>
              <a:gd name="connsiteX7" fmla="*/ 4263428 w 7726629"/>
              <a:gd name="connsiteY7" fmla="*/ 2231508 h 3920548"/>
              <a:gd name="connsiteX8" fmla="*/ 4314137 w 7726629"/>
              <a:gd name="connsiteY8" fmla="*/ 2108176 h 3920548"/>
              <a:gd name="connsiteX9" fmla="*/ 4457570 w 7726629"/>
              <a:gd name="connsiteY9" fmla="*/ 2259327 h 3920548"/>
              <a:gd name="connsiteX10" fmla="*/ 6414726 w 7726629"/>
              <a:gd name="connsiteY10" fmla="*/ 3407390 h 3920548"/>
              <a:gd name="connsiteX11" fmla="*/ 7127166 w 7726629"/>
              <a:gd name="connsiteY11" fmla="*/ 3100088 h 3920548"/>
              <a:gd name="connsiteX12" fmla="*/ 7026764 w 7726629"/>
              <a:gd name="connsiteY12" fmla="*/ 2999730 h 3920548"/>
              <a:gd name="connsiteX13" fmla="*/ 7063671 w 7726629"/>
              <a:gd name="connsiteY13" fmla="*/ 2907004 h 3920548"/>
              <a:gd name="connsiteX14" fmla="*/ 7602068 w 7726629"/>
              <a:gd name="connsiteY14" fmla="*/ 2896828 h 3920548"/>
              <a:gd name="connsiteX15" fmla="*/ 7726610 w 7726629"/>
              <a:gd name="connsiteY15" fmla="*/ 3023854 h 3920548"/>
              <a:gd name="connsiteX16" fmla="*/ 7716465 w 7726629"/>
              <a:gd name="connsiteY16" fmla="*/ 3562313 h 3920548"/>
              <a:gd name="connsiteX17" fmla="*/ 7623758 w 7726629"/>
              <a:gd name="connsiteY17" fmla="*/ 3599158 h 3920548"/>
              <a:gd name="connsiteX18" fmla="*/ 7485223 w 7726629"/>
              <a:gd name="connsiteY18" fmla="*/ 3460727 h 3920548"/>
              <a:gd name="connsiteX19" fmla="*/ 6450234 w 7726629"/>
              <a:gd name="connsiteY19" fmla="*/ 3911636 h 3920548"/>
              <a:gd name="connsiteX20" fmla="*/ 4124876 w 7726629"/>
              <a:gd name="connsiteY20" fmla="*/ 2639003 h 3920548"/>
              <a:gd name="connsiteX21" fmla="*/ 3949608 w 7726629"/>
              <a:gd name="connsiteY21" fmla="*/ 2457411 h 3920548"/>
              <a:gd name="connsiteX22" fmla="*/ 3394037 w 7726629"/>
              <a:gd name="connsiteY22" fmla="*/ 1877596 h 3920548"/>
              <a:gd name="connsiteX23" fmla="*/ 3264524 w 7726629"/>
              <a:gd name="connsiteY23" fmla="*/ 1742934 h 3920548"/>
              <a:gd name="connsiteX24" fmla="*/ 2002166 w 7726629"/>
              <a:gd name="connsiteY24" fmla="*/ 626688 h 3920548"/>
              <a:gd name="connsiteX25" fmla="*/ 427389 w 7726629"/>
              <a:gd name="connsiteY25" fmla="*/ 900950 h 3920548"/>
              <a:gd name="connsiteX26" fmla="*/ 134002 w 7726629"/>
              <a:gd name="connsiteY26" fmla="*/ 942886 h 3920548"/>
              <a:gd name="connsiteX27" fmla="*/ 89597 w 7726629"/>
              <a:gd name="connsiteY27" fmla="*/ 526321 h 3920548"/>
              <a:gd name="connsiteX28" fmla="*/ 1501102 w 7726629"/>
              <a:gd name="connsiteY28" fmla="*/ 914 h 3920548"/>
              <a:gd name="connsiteX0" fmla="*/ 1501102 w 7726629"/>
              <a:gd name="connsiteY0" fmla="*/ 914 h 3920548"/>
              <a:gd name="connsiteX1" fmla="*/ 2022430 w 7726629"/>
              <a:gd name="connsiteY1" fmla="*/ 93260 h 3920548"/>
              <a:gd name="connsiteX2" fmla="*/ 3602316 w 7726629"/>
              <a:gd name="connsiteY2" fmla="*/ 1367093 h 3920548"/>
              <a:gd name="connsiteX3" fmla="*/ 3755970 w 7726629"/>
              <a:gd name="connsiteY3" fmla="*/ 1527103 h 3920548"/>
              <a:gd name="connsiteX4" fmla="*/ 3630482 w 7726629"/>
              <a:gd name="connsiteY4" fmla="*/ 1573297 h 3920548"/>
              <a:gd name="connsiteX5" fmla="*/ 3584915 w 7726629"/>
              <a:gd name="connsiteY5" fmla="*/ 1602081 h 3920548"/>
              <a:gd name="connsiteX6" fmla="*/ 4251015 w 7726629"/>
              <a:gd name="connsiteY6" fmla="*/ 2247211 h 3920548"/>
              <a:gd name="connsiteX7" fmla="*/ 4314137 w 7726629"/>
              <a:gd name="connsiteY7" fmla="*/ 2108176 h 3920548"/>
              <a:gd name="connsiteX8" fmla="*/ 4457570 w 7726629"/>
              <a:gd name="connsiteY8" fmla="*/ 2259327 h 3920548"/>
              <a:gd name="connsiteX9" fmla="*/ 6414726 w 7726629"/>
              <a:gd name="connsiteY9" fmla="*/ 3407390 h 3920548"/>
              <a:gd name="connsiteX10" fmla="*/ 7127166 w 7726629"/>
              <a:gd name="connsiteY10" fmla="*/ 3100088 h 3920548"/>
              <a:gd name="connsiteX11" fmla="*/ 7026764 w 7726629"/>
              <a:gd name="connsiteY11" fmla="*/ 2999730 h 3920548"/>
              <a:gd name="connsiteX12" fmla="*/ 7063671 w 7726629"/>
              <a:gd name="connsiteY12" fmla="*/ 2907004 h 3920548"/>
              <a:gd name="connsiteX13" fmla="*/ 7602068 w 7726629"/>
              <a:gd name="connsiteY13" fmla="*/ 2896828 h 3920548"/>
              <a:gd name="connsiteX14" fmla="*/ 7726610 w 7726629"/>
              <a:gd name="connsiteY14" fmla="*/ 3023854 h 3920548"/>
              <a:gd name="connsiteX15" fmla="*/ 7716465 w 7726629"/>
              <a:gd name="connsiteY15" fmla="*/ 3562313 h 3920548"/>
              <a:gd name="connsiteX16" fmla="*/ 7623758 w 7726629"/>
              <a:gd name="connsiteY16" fmla="*/ 3599158 h 3920548"/>
              <a:gd name="connsiteX17" fmla="*/ 7485223 w 7726629"/>
              <a:gd name="connsiteY17" fmla="*/ 3460727 h 3920548"/>
              <a:gd name="connsiteX18" fmla="*/ 6450234 w 7726629"/>
              <a:gd name="connsiteY18" fmla="*/ 3911636 h 3920548"/>
              <a:gd name="connsiteX19" fmla="*/ 4124876 w 7726629"/>
              <a:gd name="connsiteY19" fmla="*/ 2639003 h 3920548"/>
              <a:gd name="connsiteX20" fmla="*/ 3949608 w 7726629"/>
              <a:gd name="connsiteY20" fmla="*/ 2457411 h 3920548"/>
              <a:gd name="connsiteX21" fmla="*/ 3394037 w 7726629"/>
              <a:gd name="connsiteY21" fmla="*/ 1877596 h 3920548"/>
              <a:gd name="connsiteX22" fmla="*/ 3264524 w 7726629"/>
              <a:gd name="connsiteY22" fmla="*/ 1742934 h 3920548"/>
              <a:gd name="connsiteX23" fmla="*/ 2002166 w 7726629"/>
              <a:gd name="connsiteY23" fmla="*/ 626688 h 3920548"/>
              <a:gd name="connsiteX24" fmla="*/ 427389 w 7726629"/>
              <a:gd name="connsiteY24" fmla="*/ 900950 h 3920548"/>
              <a:gd name="connsiteX25" fmla="*/ 134002 w 7726629"/>
              <a:gd name="connsiteY25" fmla="*/ 942886 h 3920548"/>
              <a:gd name="connsiteX26" fmla="*/ 89597 w 7726629"/>
              <a:gd name="connsiteY26" fmla="*/ 526321 h 3920548"/>
              <a:gd name="connsiteX27" fmla="*/ 1501102 w 7726629"/>
              <a:gd name="connsiteY27" fmla="*/ 914 h 3920548"/>
              <a:gd name="connsiteX0" fmla="*/ 1501102 w 7726629"/>
              <a:gd name="connsiteY0" fmla="*/ 914 h 3920548"/>
              <a:gd name="connsiteX1" fmla="*/ 2022430 w 7726629"/>
              <a:gd name="connsiteY1" fmla="*/ 93260 h 3920548"/>
              <a:gd name="connsiteX2" fmla="*/ 3602316 w 7726629"/>
              <a:gd name="connsiteY2" fmla="*/ 1367093 h 3920548"/>
              <a:gd name="connsiteX3" fmla="*/ 3755970 w 7726629"/>
              <a:gd name="connsiteY3" fmla="*/ 1527103 h 3920548"/>
              <a:gd name="connsiteX4" fmla="*/ 3630482 w 7726629"/>
              <a:gd name="connsiteY4" fmla="*/ 1573297 h 3920548"/>
              <a:gd name="connsiteX5" fmla="*/ 3584915 w 7726629"/>
              <a:gd name="connsiteY5" fmla="*/ 1602081 h 3920548"/>
              <a:gd name="connsiteX6" fmla="*/ 4314137 w 7726629"/>
              <a:gd name="connsiteY6" fmla="*/ 2108176 h 3920548"/>
              <a:gd name="connsiteX7" fmla="*/ 4457570 w 7726629"/>
              <a:gd name="connsiteY7" fmla="*/ 2259327 h 3920548"/>
              <a:gd name="connsiteX8" fmla="*/ 6414726 w 7726629"/>
              <a:gd name="connsiteY8" fmla="*/ 3407390 h 3920548"/>
              <a:gd name="connsiteX9" fmla="*/ 7127166 w 7726629"/>
              <a:gd name="connsiteY9" fmla="*/ 3100088 h 3920548"/>
              <a:gd name="connsiteX10" fmla="*/ 7026764 w 7726629"/>
              <a:gd name="connsiteY10" fmla="*/ 2999730 h 3920548"/>
              <a:gd name="connsiteX11" fmla="*/ 7063671 w 7726629"/>
              <a:gd name="connsiteY11" fmla="*/ 2907004 h 3920548"/>
              <a:gd name="connsiteX12" fmla="*/ 7602068 w 7726629"/>
              <a:gd name="connsiteY12" fmla="*/ 2896828 h 3920548"/>
              <a:gd name="connsiteX13" fmla="*/ 7726610 w 7726629"/>
              <a:gd name="connsiteY13" fmla="*/ 3023854 h 3920548"/>
              <a:gd name="connsiteX14" fmla="*/ 7716465 w 7726629"/>
              <a:gd name="connsiteY14" fmla="*/ 3562313 h 3920548"/>
              <a:gd name="connsiteX15" fmla="*/ 7623758 w 7726629"/>
              <a:gd name="connsiteY15" fmla="*/ 3599158 h 3920548"/>
              <a:gd name="connsiteX16" fmla="*/ 7485223 w 7726629"/>
              <a:gd name="connsiteY16" fmla="*/ 3460727 h 3920548"/>
              <a:gd name="connsiteX17" fmla="*/ 6450234 w 7726629"/>
              <a:gd name="connsiteY17" fmla="*/ 3911636 h 3920548"/>
              <a:gd name="connsiteX18" fmla="*/ 4124876 w 7726629"/>
              <a:gd name="connsiteY18" fmla="*/ 2639003 h 3920548"/>
              <a:gd name="connsiteX19" fmla="*/ 3949608 w 7726629"/>
              <a:gd name="connsiteY19" fmla="*/ 2457411 h 3920548"/>
              <a:gd name="connsiteX20" fmla="*/ 3394037 w 7726629"/>
              <a:gd name="connsiteY20" fmla="*/ 1877596 h 3920548"/>
              <a:gd name="connsiteX21" fmla="*/ 3264524 w 7726629"/>
              <a:gd name="connsiteY21" fmla="*/ 1742934 h 3920548"/>
              <a:gd name="connsiteX22" fmla="*/ 2002166 w 7726629"/>
              <a:gd name="connsiteY22" fmla="*/ 626688 h 3920548"/>
              <a:gd name="connsiteX23" fmla="*/ 427389 w 7726629"/>
              <a:gd name="connsiteY23" fmla="*/ 900950 h 3920548"/>
              <a:gd name="connsiteX24" fmla="*/ 134002 w 7726629"/>
              <a:gd name="connsiteY24" fmla="*/ 942886 h 3920548"/>
              <a:gd name="connsiteX25" fmla="*/ 89597 w 7726629"/>
              <a:gd name="connsiteY25" fmla="*/ 526321 h 3920548"/>
              <a:gd name="connsiteX26" fmla="*/ 1501102 w 7726629"/>
              <a:gd name="connsiteY26" fmla="*/ 914 h 3920548"/>
              <a:gd name="connsiteX0" fmla="*/ 1501102 w 7726629"/>
              <a:gd name="connsiteY0" fmla="*/ 914 h 3920548"/>
              <a:gd name="connsiteX1" fmla="*/ 2022430 w 7726629"/>
              <a:gd name="connsiteY1" fmla="*/ 93260 h 3920548"/>
              <a:gd name="connsiteX2" fmla="*/ 3602316 w 7726629"/>
              <a:gd name="connsiteY2" fmla="*/ 1367093 h 3920548"/>
              <a:gd name="connsiteX3" fmla="*/ 3755970 w 7726629"/>
              <a:gd name="connsiteY3" fmla="*/ 1527103 h 3920548"/>
              <a:gd name="connsiteX4" fmla="*/ 3630482 w 7726629"/>
              <a:gd name="connsiteY4" fmla="*/ 1573297 h 3920548"/>
              <a:gd name="connsiteX5" fmla="*/ 4314137 w 7726629"/>
              <a:gd name="connsiteY5" fmla="*/ 2108176 h 3920548"/>
              <a:gd name="connsiteX6" fmla="*/ 4457570 w 7726629"/>
              <a:gd name="connsiteY6" fmla="*/ 2259327 h 3920548"/>
              <a:gd name="connsiteX7" fmla="*/ 6414726 w 7726629"/>
              <a:gd name="connsiteY7" fmla="*/ 3407390 h 3920548"/>
              <a:gd name="connsiteX8" fmla="*/ 7127166 w 7726629"/>
              <a:gd name="connsiteY8" fmla="*/ 3100088 h 3920548"/>
              <a:gd name="connsiteX9" fmla="*/ 7026764 w 7726629"/>
              <a:gd name="connsiteY9" fmla="*/ 2999730 h 3920548"/>
              <a:gd name="connsiteX10" fmla="*/ 7063671 w 7726629"/>
              <a:gd name="connsiteY10" fmla="*/ 2907004 h 3920548"/>
              <a:gd name="connsiteX11" fmla="*/ 7602068 w 7726629"/>
              <a:gd name="connsiteY11" fmla="*/ 2896828 h 3920548"/>
              <a:gd name="connsiteX12" fmla="*/ 7726610 w 7726629"/>
              <a:gd name="connsiteY12" fmla="*/ 3023854 h 3920548"/>
              <a:gd name="connsiteX13" fmla="*/ 7716465 w 7726629"/>
              <a:gd name="connsiteY13" fmla="*/ 3562313 h 3920548"/>
              <a:gd name="connsiteX14" fmla="*/ 7623758 w 7726629"/>
              <a:gd name="connsiteY14" fmla="*/ 3599158 h 3920548"/>
              <a:gd name="connsiteX15" fmla="*/ 7485223 w 7726629"/>
              <a:gd name="connsiteY15" fmla="*/ 3460727 h 3920548"/>
              <a:gd name="connsiteX16" fmla="*/ 6450234 w 7726629"/>
              <a:gd name="connsiteY16" fmla="*/ 3911636 h 3920548"/>
              <a:gd name="connsiteX17" fmla="*/ 4124876 w 7726629"/>
              <a:gd name="connsiteY17" fmla="*/ 2639003 h 3920548"/>
              <a:gd name="connsiteX18" fmla="*/ 3949608 w 7726629"/>
              <a:gd name="connsiteY18" fmla="*/ 2457411 h 3920548"/>
              <a:gd name="connsiteX19" fmla="*/ 3394037 w 7726629"/>
              <a:gd name="connsiteY19" fmla="*/ 1877596 h 3920548"/>
              <a:gd name="connsiteX20" fmla="*/ 3264524 w 7726629"/>
              <a:gd name="connsiteY20" fmla="*/ 1742934 h 3920548"/>
              <a:gd name="connsiteX21" fmla="*/ 2002166 w 7726629"/>
              <a:gd name="connsiteY21" fmla="*/ 626688 h 3920548"/>
              <a:gd name="connsiteX22" fmla="*/ 427389 w 7726629"/>
              <a:gd name="connsiteY22" fmla="*/ 900950 h 3920548"/>
              <a:gd name="connsiteX23" fmla="*/ 134002 w 7726629"/>
              <a:gd name="connsiteY23" fmla="*/ 942886 h 3920548"/>
              <a:gd name="connsiteX24" fmla="*/ 89597 w 7726629"/>
              <a:gd name="connsiteY24" fmla="*/ 526321 h 3920548"/>
              <a:gd name="connsiteX25" fmla="*/ 1501102 w 7726629"/>
              <a:gd name="connsiteY25" fmla="*/ 914 h 3920548"/>
              <a:gd name="connsiteX0" fmla="*/ 1501102 w 7726629"/>
              <a:gd name="connsiteY0" fmla="*/ 914 h 3920548"/>
              <a:gd name="connsiteX1" fmla="*/ 2022430 w 7726629"/>
              <a:gd name="connsiteY1" fmla="*/ 93260 h 3920548"/>
              <a:gd name="connsiteX2" fmla="*/ 3602316 w 7726629"/>
              <a:gd name="connsiteY2" fmla="*/ 1367093 h 3920548"/>
              <a:gd name="connsiteX3" fmla="*/ 3755970 w 7726629"/>
              <a:gd name="connsiteY3" fmla="*/ 1527103 h 3920548"/>
              <a:gd name="connsiteX4" fmla="*/ 4314137 w 7726629"/>
              <a:gd name="connsiteY4" fmla="*/ 2108176 h 3920548"/>
              <a:gd name="connsiteX5" fmla="*/ 4457570 w 7726629"/>
              <a:gd name="connsiteY5" fmla="*/ 2259327 h 3920548"/>
              <a:gd name="connsiteX6" fmla="*/ 6414726 w 7726629"/>
              <a:gd name="connsiteY6" fmla="*/ 3407390 h 3920548"/>
              <a:gd name="connsiteX7" fmla="*/ 7127166 w 7726629"/>
              <a:gd name="connsiteY7" fmla="*/ 3100088 h 3920548"/>
              <a:gd name="connsiteX8" fmla="*/ 7026764 w 7726629"/>
              <a:gd name="connsiteY8" fmla="*/ 2999730 h 3920548"/>
              <a:gd name="connsiteX9" fmla="*/ 7063671 w 7726629"/>
              <a:gd name="connsiteY9" fmla="*/ 2907004 h 3920548"/>
              <a:gd name="connsiteX10" fmla="*/ 7602068 w 7726629"/>
              <a:gd name="connsiteY10" fmla="*/ 2896828 h 3920548"/>
              <a:gd name="connsiteX11" fmla="*/ 7726610 w 7726629"/>
              <a:gd name="connsiteY11" fmla="*/ 3023854 h 3920548"/>
              <a:gd name="connsiteX12" fmla="*/ 7716465 w 7726629"/>
              <a:gd name="connsiteY12" fmla="*/ 3562313 h 3920548"/>
              <a:gd name="connsiteX13" fmla="*/ 7623758 w 7726629"/>
              <a:gd name="connsiteY13" fmla="*/ 3599158 h 3920548"/>
              <a:gd name="connsiteX14" fmla="*/ 7485223 w 7726629"/>
              <a:gd name="connsiteY14" fmla="*/ 3460727 h 3920548"/>
              <a:gd name="connsiteX15" fmla="*/ 6450234 w 7726629"/>
              <a:gd name="connsiteY15" fmla="*/ 3911636 h 3920548"/>
              <a:gd name="connsiteX16" fmla="*/ 4124876 w 7726629"/>
              <a:gd name="connsiteY16" fmla="*/ 2639003 h 3920548"/>
              <a:gd name="connsiteX17" fmla="*/ 3949608 w 7726629"/>
              <a:gd name="connsiteY17" fmla="*/ 2457411 h 3920548"/>
              <a:gd name="connsiteX18" fmla="*/ 3394037 w 7726629"/>
              <a:gd name="connsiteY18" fmla="*/ 1877596 h 3920548"/>
              <a:gd name="connsiteX19" fmla="*/ 3264524 w 7726629"/>
              <a:gd name="connsiteY19" fmla="*/ 1742934 h 3920548"/>
              <a:gd name="connsiteX20" fmla="*/ 2002166 w 7726629"/>
              <a:gd name="connsiteY20" fmla="*/ 626688 h 3920548"/>
              <a:gd name="connsiteX21" fmla="*/ 427389 w 7726629"/>
              <a:gd name="connsiteY21" fmla="*/ 900950 h 3920548"/>
              <a:gd name="connsiteX22" fmla="*/ 134002 w 7726629"/>
              <a:gd name="connsiteY22" fmla="*/ 942886 h 3920548"/>
              <a:gd name="connsiteX23" fmla="*/ 89597 w 7726629"/>
              <a:gd name="connsiteY23" fmla="*/ 526321 h 3920548"/>
              <a:gd name="connsiteX24" fmla="*/ 1501102 w 7726629"/>
              <a:gd name="connsiteY24" fmla="*/ 914 h 392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26629" h="3920548">
                <a:moveTo>
                  <a:pt x="1501102" y="914"/>
                </a:moveTo>
                <a:cubicBezTo>
                  <a:pt x="1679131" y="6348"/>
                  <a:pt x="1855736" y="36111"/>
                  <a:pt x="2022430" y="93260"/>
                </a:cubicBezTo>
                <a:cubicBezTo>
                  <a:pt x="2559690" y="277407"/>
                  <a:pt x="2873341" y="570773"/>
                  <a:pt x="3602316" y="1367093"/>
                </a:cubicBezTo>
                <a:cubicBezTo>
                  <a:pt x="3617470" y="1383588"/>
                  <a:pt x="3675971" y="1444535"/>
                  <a:pt x="3755970" y="1527103"/>
                </a:cubicBezTo>
                <a:lnTo>
                  <a:pt x="4314137" y="2108176"/>
                </a:lnTo>
                <a:lnTo>
                  <a:pt x="4457570" y="2259327"/>
                </a:lnTo>
                <a:cubicBezTo>
                  <a:pt x="5153568" y="3021310"/>
                  <a:pt x="5746715" y="3515380"/>
                  <a:pt x="6414726" y="3407390"/>
                </a:cubicBezTo>
                <a:cubicBezTo>
                  <a:pt x="6779080" y="3347737"/>
                  <a:pt x="6991255" y="3211850"/>
                  <a:pt x="7127166" y="3100088"/>
                </a:cubicBezTo>
                <a:lnTo>
                  <a:pt x="7026764" y="2999730"/>
                </a:lnTo>
                <a:cubicBezTo>
                  <a:pt x="6977262" y="2950165"/>
                  <a:pt x="6993704" y="2908320"/>
                  <a:pt x="7063671" y="2907004"/>
                </a:cubicBezTo>
                <a:lnTo>
                  <a:pt x="7602068" y="2896828"/>
                </a:lnTo>
                <a:cubicBezTo>
                  <a:pt x="7672036" y="2895600"/>
                  <a:pt x="7727834" y="2952709"/>
                  <a:pt x="7726610" y="3023854"/>
                </a:cubicBezTo>
                <a:lnTo>
                  <a:pt x="7716465" y="3562313"/>
                </a:lnTo>
                <a:cubicBezTo>
                  <a:pt x="7715066" y="3632230"/>
                  <a:pt x="7673260" y="3648723"/>
                  <a:pt x="7623758" y="3599158"/>
                </a:cubicBezTo>
                <a:lnTo>
                  <a:pt x="7485223" y="3460727"/>
                </a:lnTo>
                <a:cubicBezTo>
                  <a:pt x="7266751" y="3643635"/>
                  <a:pt x="6873186" y="3873475"/>
                  <a:pt x="6450234" y="3911636"/>
                </a:cubicBezTo>
                <a:cubicBezTo>
                  <a:pt x="5440608" y="4003046"/>
                  <a:pt x="4829795" y="3378177"/>
                  <a:pt x="4124876" y="2639003"/>
                </a:cubicBezTo>
                <a:cubicBezTo>
                  <a:pt x="4122252" y="2637775"/>
                  <a:pt x="4051236" y="2562857"/>
                  <a:pt x="3949608" y="2457411"/>
                </a:cubicBezTo>
                <a:lnTo>
                  <a:pt x="3394037" y="1877596"/>
                </a:lnTo>
                <a:lnTo>
                  <a:pt x="3264524" y="1742934"/>
                </a:lnTo>
                <a:cubicBezTo>
                  <a:pt x="2567267" y="981002"/>
                  <a:pt x="2356521" y="793035"/>
                  <a:pt x="2002166" y="626688"/>
                </a:cubicBezTo>
                <a:cubicBezTo>
                  <a:pt x="1498033" y="389143"/>
                  <a:pt x="826149" y="513647"/>
                  <a:pt x="427389" y="900950"/>
                </a:cubicBezTo>
                <a:cubicBezTo>
                  <a:pt x="349857" y="975876"/>
                  <a:pt x="229331" y="993676"/>
                  <a:pt x="134002" y="942886"/>
                </a:cubicBezTo>
                <a:cubicBezTo>
                  <a:pt x="-19652" y="861623"/>
                  <a:pt x="-50136" y="644394"/>
                  <a:pt x="89597" y="526321"/>
                </a:cubicBezTo>
                <a:cubicBezTo>
                  <a:pt x="420121" y="187267"/>
                  <a:pt x="967017" y="-15389"/>
                  <a:pt x="1501102" y="914"/>
                </a:cubicBezTo>
                <a:close/>
              </a:path>
            </a:pathLst>
          </a:custGeom>
          <a:solidFill>
            <a:srgbClr val="876F93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sz="2250">
              <a:solidFill>
                <a:srgbClr val="FFFF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A709F4-CA4C-4E26-BD31-2D4A062BDD13}"/>
              </a:ext>
            </a:extLst>
          </p:cNvPr>
          <p:cNvSpPr txBox="1"/>
          <p:nvPr/>
        </p:nvSpPr>
        <p:spPr>
          <a:xfrm>
            <a:off x="436226" y="4069521"/>
            <a:ext cx="2202816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000" err="1">
                <a:latin typeface="+mj-lt"/>
              </a:rPr>
              <a:t>Vastleggen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voorlopig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akkoord</a:t>
            </a:r>
            <a:endParaRPr lang="en-US" sz="2000">
              <a:latin typeface="+mj-lt"/>
            </a:endParaRP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77192175-6C71-496B-BA6A-BE8EF1F1CD12}"/>
              </a:ext>
            </a:extLst>
          </p:cNvPr>
          <p:cNvSpPr txBox="1"/>
          <p:nvPr/>
        </p:nvSpPr>
        <p:spPr>
          <a:xfrm>
            <a:off x="3500717" y="4069521"/>
            <a:ext cx="2202816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000" err="1">
                <a:latin typeface="+mj-lt"/>
              </a:rPr>
              <a:t>Vastleggen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en</a:t>
            </a:r>
            <a:r>
              <a:rPr lang="en-US" sz="2000">
                <a:latin typeface="+mj-lt"/>
              </a:rPr>
              <a:t>  </a:t>
            </a:r>
            <a:r>
              <a:rPr lang="en-US" sz="2000" err="1">
                <a:latin typeface="+mj-lt"/>
              </a:rPr>
              <a:t>informeel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akkoord</a:t>
            </a:r>
            <a:endParaRPr lang="en-US" sz="2000">
              <a:latin typeface="+mj-lt"/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8C824F58-6F7C-4995-994C-2BF7EB0397FC}"/>
              </a:ext>
            </a:extLst>
          </p:cNvPr>
          <p:cNvSpPr txBox="1"/>
          <p:nvPr/>
        </p:nvSpPr>
        <p:spPr>
          <a:xfrm>
            <a:off x="6565208" y="4069521"/>
            <a:ext cx="2202816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000" err="1">
                <a:latin typeface="+mj-lt"/>
              </a:rPr>
              <a:t>Formeel</a:t>
            </a:r>
            <a:r>
              <a:rPr lang="en-US" sz="2000">
                <a:latin typeface="+mj-lt"/>
              </a:rPr>
              <a:t> </a:t>
            </a:r>
          </a:p>
          <a:p>
            <a:pPr algn="ctr"/>
            <a:r>
              <a:rPr lang="en-US" sz="2000" err="1">
                <a:latin typeface="+mj-lt"/>
              </a:rPr>
              <a:t>akkoord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6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07F3F42-EED5-4C3A-8CC7-A879D7BF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Hoe gaan jullie om met het beheersen van de scope? </a:t>
            </a:r>
            <a:endParaRPr lang="nl-NL"/>
          </a:p>
          <a:p>
            <a:pPr lvl="0"/>
            <a:endParaRPr lang="nl-NL"/>
          </a:p>
          <a:p>
            <a:pPr marL="628650" lvl="0" indent="-628650">
              <a:buFont typeface="Wingdings" panose="05000000000000000000" pitchFamily="2" charset="2"/>
              <a:buChar char="q"/>
            </a:pPr>
            <a:r>
              <a:rPr lang="nl-NL"/>
              <a:t>Ik hou altijd vast aan het projectplan</a:t>
            </a:r>
          </a:p>
          <a:p>
            <a:pPr marL="628650" lvl="0" indent="-628650">
              <a:buFont typeface="Wingdings" panose="05000000000000000000" pitchFamily="2" charset="2"/>
              <a:buChar char="q"/>
            </a:pPr>
            <a:r>
              <a:rPr lang="nl-NL"/>
              <a:t>Ik accepteer scopewijzigingen zonder consequenties</a:t>
            </a:r>
          </a:p>
          <a:p>
            <a:pPr marL="628650" lvl="0" indent="-628650">
              <a:buFont typeface="Wingdings" panose="05000000000000000000" pitchFamily="2" charset="2"/>
              <a:buChar char="q"/>
            </a:pPr>
            <a:r>
              <a:rPr lang="nl-NL"/>
              <a:t>Ik bespreek wijzigingen altijd met mijn opdrachtgever</a:t>
            </a:r>
          </a:p>
          <a:p>
            <a:pPr marL="628650" lvl="0" indent="-628650">
              <a:buFont typeface="Wingdings" panose="05000000000000000000" pitchFamily="2" charset="2"/>
              <a:buChar char="q"/>
            </a:pPr>
            <a:r>
              <a:rPr lang="nl-NL"/>
              <a:t>Scopewijzingen neem ik altijd op in het projectplan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E3F4E6-4A88-4F1F-8CE9-D943F09D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53556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jdelijke aanduiding voor inhoud 3">
            <a:extLst>
              <a:ext uri="{FF2B5EF4-FFF2-40B4-BE49-F238E27FC236}">
                <a16:creationId xmlns:a16="http://schemas.microsoft.com/office/drawing/2014/main" id="{882662D7-FEC2-4412-9CFD-6942AE4799A8}"/>
              </a:ext>
            </a:extLst>
          </p:cNvPr>
          <p:cNvSpPr txBox="1">
            <a:spLocks/>
          </p:cNvSpPr>
          <p:nvPr/>
        </p:nvSpPr>
        <p:spPr>
          <a:xfrm>
            <a:off x="666751" y="2090675"/>
            <a:ext cx="7374500" cy="27003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Clr>
                <a:srgbClr val="FCBD00"/>
              </a:buClr>
              <a:buFont typeface="Arial" panose="020B0604020202020204" pitchFamily="34" charset="0"/>
              <a:buChar char="•"/>
            </a:pPr>
            <a:endParaRPr lang="nl-NL" sz="180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800"/>
              <a:t>Wat je nodig hebt:</a:t>
            </a:r>
            <a:r>
              <a:rPr lang="nl-NL" sz="1650"/>
              <a:t>			</a:t>
            </a:r>
          </a:p>
          <a:p>
            <a:pPr algn="l"/>
            <a:endParaRPr lang="nl-NL" sz="1650"/>
          </a:p>
          <a:p>
            <a:endParaRPr lang="nl-NL" sz="1650"/>
          </a:p>
          <a:p>
            <a:endParaRPr lang="nl-NL" sz="1650"/>
          </a:p>
          <a:p>
            <a:endParaRPr lang="nl-NL" sz="1650"/>
          </a:p>
          <a:p>
            <a:endParaRPr lang="nl-NL" sz="165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nl-NL" sz="1800"/>
              <a:t>Praktisch:</a:t>
            </a:r>
          </a:p>
        </p:txBody>
      </p:sp>
      <p:sp>
        <p:nvSpPr>
          <p:cNvPr id="69" name="Oval 3">
            <a:extLst>
              <a:ext uri="{FF2B5EF4-FFF2-40B4-BE49-F238E27FC236}">
                <a16:creationId xmlns:a16="http://schemas.microsoft.com/office/drawing/2014/main" id="{7BD553E2-A60B-4D27-B46B-15255E0A1B33}"/>
              </a:ext>
            </a:extLst>
          </p:cNvPr>
          <p:cNvSpPr/>
          <p:nvPr/>
        </p:nvSpPr>
        <p:spPr>
          <a:xfrm>
            <a:off x="3203848" y="2210423"/>
            <a:ext cx="886265" cy="88626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7">
              <a:solidFill>
                <a:prstClr val="white"/>
              </a:solidFill>
            </a:endParaRPr>
          </a:p>
        </p:txBody>
      </p:sp>
      <p:pic>
        <p:nvPicPr>
          <p:cNvPr id="70" name="Picture 4">
            <a:extLst>
              <a:ext uri="{FF2B5EF4-FFF2-40B4-BE49-F238E27FC236}">
                <a16:creationId xmlns:a16="http://schemas.microsoft.com/office/drawing/2014/main" id="{DC9CEC16-2493-43F2-B7B2-548279CC29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01" y="2368214"/>
            <a:ext cx="588158" cy="588158"/>
          </a:xfrm>
          <a:prstGeom prst="rect">
            <a:avLst/>
          </a:prstGeom>
        </p:spPr>
      </p:pic>
      <p:sp>
        <p:nvSpPr>
          <p:cNvPr id="71" name="TextBox 5">
            <a:extLst>
              <a:ext uri="{FF2B5EF4-FFF2-40B4-BE49-F238E27FC236}">
                <a16:creationId xmlns:a16="http://schemas.microsoft.com/office/drawing/2014/main" id="{F347C62F-A724-415F-A216-8023E327C074}"/>
              </a:ext>
            </a:extLst>
          </p:cNvPr>
          <p:cNvSpPr txBox="1"/>
          <p:nvPr/>
        </p:nvSpPr>
        <p:spPr>
          <a:xfrm>
            <a:off x="3411337" y="1862358"/>
            <a:ext cx="43441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50">
                <a:solidFill>
                  <a:srgbClr val="1D1D1D"/>
                </a:solidFill>
                <a:latin typeface="Century Gothic" panose="020B0502020202020204" pitchFamily="34" charset="0"/>
              </a:rPr>
              <a:t>laptop</a:t>
            </a:r>
            <a:endParaRPr lang="en-US" sz="1050" err="1">
              <a:solidFill>
                <a:srgbClr val="1D1D1D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Oval 6">
            <a:extLst>
              <a:ext uri="{FF2B5EF4-FFF2-40B4-BE49-F238E27FC236}">
                <a16:creationId xmlns:a16="http://schemas.microsoft.com/office/drawing/2014/main" id="{9FBFCD8B-5771-4B64-9C76-EC0712D11CB9}"/>
              </a:ext>
            </a:extLst>
          </p:cNvPr>
          <p:cNvSpPr/>
          <p:nvPr/>
        </p:nvSpPr>
        <p:spPr>
          <a:xfrm>
            <a:off x="4420000" y="2210423"/>
            <a:ext cx="886265" cy="88626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7">
              <a:solidFill>
                <a:prstClr val="white"/>
              </a:solidFill>
            </a:endParaRP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id="{A883D50A-745D-448A-8BBD-4A171ECA0430}"/>
              </a:ext>
            </a:extLst>
          </p:cNvPr>
          <p:cNvSpPr txBox="1"/>
          <p:nvPr/>
        </p:nvSpPr>
        <p:spPr>
          <a:xfrm>
            <a:off x="4451287" y="1862358"/>
            <a:ext cx="78707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50">
                <a:solidFill>
                  <a:srgbClr val="1D1D1D"/>
                </a:solidFill>
                <a:latin typeface="Century Gothic" panose="020B0502020202020204" pitchFamily="34" charset="0"/>
              </a:rPr>
              <a:t>smartphone</a:t>
            </a:r>
            <a:endParaRPr lang="en-US" sz="1050" err="1">
              <a:solidFill>
                <a:srgbClr val="1D1D1D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Oval 18">
            <a:extLst>
              <a:ext uri="{FF2B5EF4-FFF2-40B4-BE49-F238E27FC236}">
                <a16:creationId xmlns:a16="http://schemas.microsoft.com/office/drawing/2014/main" id="{5118281E-8647-4213-86DB-1D38E1ED2F43}"/>
              </a:ext>
            </a:extLst>
          </p:cNvPr>
          <p:cNvSpPr/>
          <p:nvPr/>
        </p:nvSpPr>
        <p:spPr>
          <a:xfrm>
            <a:off x="5636791" y="2216107"/>
            <a:ext cx="886265" cy="88626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7">
              <a:solidFill>
                <a:prstClr val="white"/>
              </a:solidFill>
            </a:endParaRPr>
          </a:p>
        </p:txBody>
      </p:sp>
      <p:sp>
        <p:nvSpPr>
          <p:cNvPr id="78" name="Oval 20">
            <a:extLst>
              <a:ext uri="{FF2B5EF4-FFF2-40B4-BE49-F238E27FC236}">
                <a16:creationId xmlns:a16="http://schemas.microsoft.com/office/drawing/2014/main" id="{91D24B07-4413-42E5-94D1-4BB63A3B2C55}"/>
              </a:ext>
            </a:extLst>
          </p:cNvPr>
          <p:cNvSpPr/>
          <p:nvPr/>
        </p:nvSpPr>
        <p:spPr>
          <a:xfrm>
            <a:off x="6830311" y="2216107"/>
            <a:ext cx="886265" cy="88626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7">
              <a:solidFill>
                <a:prstClr val="white"/>
              </a:solidFill>
            </a:endParaRPr>
          </a:p>
        </p:txBody>
      </p:sp>
      <p:sp>
        <p:nvSpPr>
          <p:cNvPr id="81" name="TextBox 25">
            <a:extLst>
              <a:ext uri="{FF2B5EF4-FFF2-40B4-BE49-F238E27FC236}">
                <a16:creationId xmlns:a16="http://schemas.microsoft.com/office/drawing/2014/main" id="{0A169EB3-DE01-4865-B34E-19E6F9442ABE}"/>
              </a:ext>
            </a:extLst>
          </p:cNvPr>
          <p:cNvSpPr txBox="1"/>
          <p:nvPr/>
        </p:nvSpPr>
        <p:spPr>
          <a:xfrm>
            <a:off x="6936062" y="1881589"/>
            <a:ext cx="58249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050">
                <a:solidFill>
                  <a:srgbClr val="1D1D1D"/>
                </a:solidFill>
                <a:latin typeface="Century Gothic" panose="020B0502020202020204" pitchFamily="34" charset="0"/>
              </a:rPr>
              <a:t>Zoom</a:t>
            </a:r>
            <a:endParaRPr lang="en-US" sz="1050" err="1">
              <a:solidFill>
                <a:srgbClr val="1D1D1D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31">
            <a:extLst>
              <a:ext uri="{FF2B5EF4-FFF2-40B4-BE49-F238E27FC236}">
                <a16:creationId xmlns:a16="http://schemas.microsoft.com/office/drawing/2014/main" id="{2E5BB748-541C-4498-9933-348F8B8FF0D1}"/>
              </a:ext>
            </a:extLst>
          </p:cNvPr>
          <p:cNvSpPr txBox="1"/>
          <p:nvPr/>
        </p:nvSpPr>
        <p:spPr>
          <a:xfrm>
            <a:off x="5862458" y="1862358"/>
            <a:ext cx="38792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050">
                <a:solidFill>
                  <a:srgbClr val="1D1D1D"/>
                </a:solidFill>
                <a:latin typeface="Century Gothic" panose="020B0502020202020204" pitchFamily="34" charset="0"/>
              </a:rPr>
              <a:t>tablet</a:t>
            </a:r>
            <a:endParaRPr lang="en-US" sz="1050" err="1">
              <a:solidFill>
                <a:srgbClr val="1D1D1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4" name="Afbeelding 93">
            <a:extLst>
              <a:ext uri="{FF2B5EF4-FFF2-40B4-BE49-F238E27FC236}">
                <a16:creationId xmlns:a16="http://schemas.microsoft.com/office/drawing/2014/main" id="{AAE5BEF7-FCC0-4133-9E7F-DDD7E0E84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62" y="2593334"/>
            <a:ext cx="697488" cy="158520"/>
          </a:xfrm>
          <a:prstGeom prst="rect">
            <a:avLst/>
          </a:prstGeom>
        </p:spPr>
      </p:pic>
      <p:grpSp>
        <p:nvGrpSpPr>
          <p:cNvPr id="101" name="Groep 100">
            <a:extLst>
              <a:ext uri="{FF2B5EF4-FFF2-40B4-BE49-F238E27FC236}">
                <a16:creationId xmlns:a16="http://schemas.microsoft.com/office/drawing/2014/main" id="{CA2B11E9-F3E5-465D-8083-14F480E0214D}"/>
              </a:ext>
            </a:extLst>
          </p:cNvPr>
          <p:cNvGrpSpPr/>
          <p:nvPr/>
        </p:nvGrpSpPr>
        <p:grpSpPr>
          <a:xfrm>
            <a:off x="3203848" y="3933058"/>
            <a:ext cx="4343334" cy="1141689"/>
            <a:chOff x="2782163" y="4589481"/>
            <a:chExt cx="5791112" cy="1522251"/>
          </a:xfrm>
        </p:grpSpPr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3DA2BAFA-0C70-4049-A1CB-D10F09AB54D8}"/>
                </a:ext>
              </a:extLst>
            </p:cNvPr>
            <p:cNvSpPr/>
            <p:nvPr/>
          </p:nvSpPr>
          <p:spPr>
            <a:xfrm>
              <a:off x="4403698" y="4930931"/>
              <a:ext cx="1180800" cy="1180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id="{CDD9D0C3-D65A-4E7E-9492-6C68679F3FEE}"/>
                </a:ext>
              </a:extLst>
            </p:cNvPr>
            <p:cNvSpPr txBox="1"/>
            <p:nvPr/>
          </p:nvSpPr>
          <p:spPr>
            <a:xfrm>
              <a:off x="4296132" y="4600940"/>
              <a:ext cx="115212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>
                  <a:solidFill>
                    <a:srgbClr val="1D1D1D"/>
                  </a:solidFill>
                  <a:latin typeface="Century Gothic" panose="020B0502020202020204" pitchFamily="34" charset="0"/>
                </a:rPr>
                <a:t>microfoon uit</a:t>
              </a:r>
              <a:endParaRPr lang="en-US" sz="1050" err="1">
                <a:solidFill>
                  <a:srgbClr val="1D1D1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130F47E0-FC40-4E54-8B3A-08AACF55D357}"/>
                </a:ext>
              </a:extLst>
            </p:cNvPr>
            <p:cNvSpPr txBox="1"/>
            <p:nvPr/>
          </p:nvSpPr>
          <p:spPr>
            <a:xfrm>
              <a:off x="5808301" y="4600940"/>
              <a:ext cx="115212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>
                  <a:solidFill>
                    <a:srgbClr val="1D1D1D"/>
                  </a:solidFill>
                  <a:latin typeface="Century Gothic" panose="020B0502020202020204" pitchFamily="34" charset="0"/>
                </a:rPr>
                <a:t>vragen/chat</a:t>
              </a:r>
              <a:endParaRPr lang="en-US" sz="1050" err="1">
                <a:solidFill>
                  <a:srgbClr val="1D1D1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Oval 29">
              <a:extLst>
                <a:ext uri="{FF2B5EF4-FFF2-40B4-BE49-F238E27FC236}">
                  <a16:creationId xmlns:a16="http://schemas.microsoft.com/office/drawing/2014/main" id="{DE11B0E3-4688-44FB-B896-5B38C44D21D3}"/>
                </a:ext>
              </a:extLst>
            </p:cNvPr>
            <p:cNvSpPr/>
            <p:nvPr/>
          </p:nvSpPr>
          <p:spPr>
            <a:xfrm>
              <a:off x="5895826" y="4910538"/>
              <a:ext cx="1180800" cy="118079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66" name="TextBox 32">
              <a:extLst>
                <a:ext uri="{FF2B5EF4-FFF2-40B4-BE49-F238E27FC236}">
                  <a16:creationId xmlns:a16="http://schemas.microsoft.com/office/drawing/2014/main" id="{738C990E-C289-4141-87B8-2E2AC9AE2EFA}"/>
                </a:ext>
              </a:extLst>
            </p:cNvPr>
            <p:cNvSpPr txBox="1"/>
            <p:nvPr/>
          </p:nvSpPr>
          <p:spPr>
            <a:xfrm>
              <a:off x="7392477" y="4589481"/>
              <a:ext cx="93610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>
                  <a:solidFill>
                    <a:srgbClr val="1D1D1D"/>
                  </a:solidFill>
                  <a:latin typeface="Century Gothic" panose="020B0502020202020204" pitchFamily="34" charset="0"/>
                </a:rPr>
                <a:t>tijd</a:t>
              </a:r>
              <a:endParaRPr lang="en-US" sz="1050" err="1">
                <a:solidFill>
                  <a:srgbClr val="1D1D1D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7" name="Picture 33">
              <a:extLst>
                <a:ext uri="{FF2B5EF4-FFF2-40B4-BE49-F238E27FC236}">
                  <a16:creationId xmlns:a16="http://schemas.microsoft.com/office/drawing/2014/main" id="{1723BAB2-3ECB-4DF5-BAB2-4F6FA98C0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254" y="4991830"/>
              <a:ext cx="960107" cy="960106"/>
            </a:xfrm>
            <a:prstGeom prst="rect">
              <a:avLst/>
            </a:prstGeom>
          </p:spPr>
        </p:pic>
        <p:sp>
          <p:nvSpPr>
            <p:cNvPr id="68" name="Oval 34">
              <a:extLst>
                <a:ext uri="{FF2B5EF4-FFF2-40B4-BE49-F238E27FC236}">
                  <a16:creationId xmlns:a16="http://schemas.microsoft.com/office/drawing/2014/main" id="{DA961D68-68CB-4133-94BA-B0923554A594}"/>
                </a:ext>
              </a:extLst>
            </p:cNvPr>
            <p:cNvSpPr/>
            <p:nvPr/>
          </p:nvSpPr>
          <p:spPr>
            <a:xfrm>
              <a:off x="7392475" y="4899079"/>
              <a:ext cx="1180800" cy="1180799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85" name="Oval 9">
              <a:extLst>
                <a:ext uri="{FF2B5EF4-FFF2-40B4-BE49-F238E27FC236}">
                  <a16:creationId xmlns:a16="http://schemas.microsoft.com/office/drawing/2014/main" id="{67916535-B45A-45F1-9856-225216AB5930}"/>
                </a:ext>
              </a:extLst>
            </p:cNvPr>
            <p:cNvSpPr/>
            <p:nvPr/>
          </p:nvSpPr>
          <p:spPr>
            <a:xfrm>
              <a:off x="2889728" y="4930931"/>
              <a:ext cx="1180800" cy="118080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7">
                <a:solidFill>
                  <a:prstClr val="white"/>
                </a:solidFill>
              </a:endParaRPr>
            </a:p>
          </p:txBody>
        </p:sp>
        <p:sp>
          <p:nvSpPr>
            <p:cNvPr id="87" name="TextBox 11">
              <a:extLst>
                <a:ext uri="{FF2B5EF4-FFF2-40B4-BE49-F238E27FC236}">
                  <a16:creationId xmlns:a16="http://schemas.microsoft.com/office/drawing/2014/main" id="{EF40F933-8B63-4E5C-82CC-B0686E1EF9CC}"/>
                </a:ext>
              </a:extLst>
            </p:cNvPr>
            <p:cNvSpPr txBox="1"/>
            <p:nvPr/>
          </p:nvSpPr>
          <p:spPr>
            <a:xfrm>
              <a:off x="2782163" y="4600940"/>
              <a:ext cx="115212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050">
                  <a:solidFill>
                    <a:srgbClr val="1D1D1D"/>
                  </a:solidFill>
                  <a:latin typeface="Century Gothic" panose="020B0502020202020204" pitchFamily="34" charset="0"/>
                </a:rPr>
                <a:t>video aan</a:t>
              </a:r>
              <a:endParaRPr lang="en-US" sz="1050" err="1">
                <a:solidFill>
                  <a:srgbClr val="1D1D1D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6" name="Afbeelding 95">
              <a:extLst>
                <a:ext uri="{FF2B5EF4-FFF2-40B4-BE49-F238E27FC236}">
                  <a16:creationId xmlns:a16="http://schemas.microsoft.com/office/drawing/2014/main" id="{EF2E7BDE-BA22-44C1-BD1F-245C6176F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076" y="4966522"/>
              <a:ext cx="1104104" cy="1104103"/>
            </a:xfrm>
            <a:prstGeom prst="rect">
              <a:avLst/>
            </a:prstGeom>
          </p:spPr>
        </p:pic>
        <p:pic>
          <p:nvPicPr>
            <p:cNvPr id="99" name="Afbeelding 98">
              <a:extLst>
                <a:ext uri="{FF2B5EF4-FFF2-40B4-BE49-F238E27FC236}">
                  <a16:creationId xmlns:a16="http://schemas.microsoft.com/office/drawing/2014/main" id="{E6BE8501-D151-4F60-AD4E-E61670AD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51342" y="4961447"/>
              <a:ext cx="1085512" cy="1103999"/>
            </a:xfrm>
            <a:prstGeom prst="rect">
              <a:avLst/>
            </a:prstGeom>
          </p:spPr>
        </p:pic>
      </p:grpSp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B603467D-E0CE-4735-87A3-90B44B2741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25" y="2314396"/>
            <a:ext cx="625035" cy="588158"/>
          </a:xfrm>
          <a:prstGeom prst="rect">
            <a:avLst/>
          </a:prstGeom>
        </p:spPr>
      </p:pic>
      <p:pic>
        <p:nvPicPr>
          <p:cNvPr id="107" name="Afbeelding 106">
            <a:extLst>
              <a:ext uri="{FF2B5EF4-FFF2-40B4-BE49-F238E27FC236}">
                <a16:creationId xmlns:a16="http://schemas.microsoft.com/office/drawing/2014/main" id="{A4C944B1-982D-42B9-9156-B2E6551B1C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69" y="2333697"/>
            <a:ext cx="837464" cy="55659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5B28BB4-7769-4639-A920-162DA34F714A}"/>
              </a:ext>
            </a:extLst>
          </p:cNvPr>
          <p:cNvSpPr txBox="1"/>
          <p:nvPr/>
        </p:nvSpPr>
        <p:spPr>
          <a:xfrm>
            <a:off x="4097173" y="2494334"/>
            <a:ext cx="21252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>
                <a:latin typeface="Century Gothic" panose="020B0502020202020204" pitchFamily="34" charset="0"/>
              </a:rPr>
              <a:t> of                             of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586F36C-93A4-468F-859B-411D7EB6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werkt het?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C9B1A140-23A1-405A-947E-017A8EF46082}"/>
              </a:ext>
            </a:extLst>
          </p:cNvPr>
          <p:cNvGrpSpPr/>
          <p:nvPr/>
        </p:nvGrpSpPr>
        <p:grpSpPr>
          <a:xfrm>
            <a:off x="5735377" y="4580179"/>
            <a:ext cx="492319" cy="369777"/>
            <a:chOff x="5044423" y="5136986"/>
            <a:chExt cx="1177962" cy="914400"/>
          </a:xfrm>
        </p:grpSpPr>
        <p:pic>
          <p:nvPicPr>
            <p:cNvPr id="10" name="Graphic 9" descr="Vraagteken">
              <a:extLst>
                <a:ext uri="{FF2B5EF4-FFF2-40B4-BE49-F238E27FC236}">
                  <a16:creationId xmlns:a16="http://schemas.microsoft.com/office/drawing/2014/main" id="{01EBA067-B970-4786-956C-158A3C3E1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44423" y="5136986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Uitroepteken">
              <a:extLst>
                <a:ext uri="{FF2B5EF4-FFF2-40B4-BE49-F238E27FC236}">
                  <a16:creationId xmlns:a16="http://schemas.microsoft.com/office/drawing/2014/main" id="{2F27F7C0-78C8-43B0-84E2-184CCDEEE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31814" y="5183237"/>
              <a:ext cx="790571" cy="868149"/>
            </a:xfrm>
            <a:prstGeom prst="rect">
              <a:avLst/>
            </a:prstGeom>
          </p:spPr>
        </p:pic>
      </p:grpSp>
      <p:pic>
        <p:nvPicPr>
          <p:cNvPr id="14" name="Graphic 13" descr="Ondertitels">
            <a:extLst>
              <a:ext uri="{FF2B5EF4-FFF2-40B4-BE49-F238E27FC236}">
                <a16:creationId xmlns:a16="http://schemas.microsoft.com/office/drawing/2014/main" id="{4EB783CB-C69C-48F2-ACC4-34FF2730DA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12871" y="4279793"/>
            <a:ext cx="365376" cy="365376"/>
          </a:xfrm>
          <a:prstGeom prst="rect">
            <a:avLst/>
          </a:prstGeom>
        </p:spPr>
      </p:pic>
      <p:pic>
        <p:nvPicPr>
          <p:cNvPr id="43" name="Graphic 42" descr="Ondertitels">
            <a:extLst>
              <a:ext uri="{FF2B5EF4-FFF2-40B4-BE49-F238E27FC236}">
                <a16:creationId xmlns:a16="http://schemas.microsoft.com/office/drawing/2014/main" id="{C8CF12C7-D3C5-46A3-A267-D3D8EFAA9C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5984825" y="4278219"/>
            <a:ext cx="365376" cy="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1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66751" y="1349682"/>
            <a:ext cx="7851531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latin typeface="Century Gothic" panose="020B0502020202020204" pitchFamily="34" charset="0"/>
              </a:rPr>
              <a:t>Scope creep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C4989CC-090E-4A9C-92FF-F7B9C9CB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8" y="1043581"/>
            <a:ext cx="7945898" cy="49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Century Gothic" panose="020B0502020202020204" pitchFamily="34" charset="0"/>
                <a:ea typeface="MS PGothic" charset="0"/>
              </a:rPr>
              <a:t>Duivelsdriehoek</a:t>
            </a:r>
          </a:p>
        </p:txBody>
      </p:sp>
      <p:sp>
        <p:nvSpPr>
          <p:cNvPr id="2" name="Gelijkbenige driehoek 1"/>
          <p:cNvSpPr/>
          <p:nvPr/>
        </p:nvSpPr>
        <p:spPr bwMode="auto">
          <a:xfrm>
            <a:off x="2339752" y="1556792"/>
            <a:ext cx="3963966" cy="3406905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31750" prstMaterial="matte">
            <a:bevelT w="165100" h="361950"/>
          </a:sp3d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endParaRPr lang="nl-NL" sz="1846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726979" y="1832586"/>
            <a:ext cx="117235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nl-NL" sz="2215" b="1">
                <a:solidFill>
                  <a:schemeClr val="bg1"/>
                </a:solidFill>
                <a:latin typeface="Century Gothic" panose="020B0502020202020204" pitchFamily="34" charset="0"/>
              </a:rPr>
              <a:t>Q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85415" y="4529739"/>
            <a:ext cx="136018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15" b="1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638715" y="4529739"/>
            <a:ext cx="136018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nl-NL" sz="2215" b="1">
                <a:solidFill>
                  <a:schemeClr val="bg1"/>
                </a:solidFill>
                <a:latin typeface="Century Gothic" panose="020B0502020202020204" pitchFamily="34" charset="0"/>
              </a:rPr>
              <a:t>€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D105827-BDF0-42E7-85C3-9E6D65D4F134}"/>
              </a:ext>
            </a:extLst>
          </p:cNvPr>
          <p:cNvSpPr txBox="1"/>
          <p:nvPr/>
        </p:nvSpPr>
        <p:spPr>
          <a:xfrm>
            <a:off x="3738798" y="3260244"/>
            <a:ext cx="136018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2215" b="1">
                <a:solidFill>
                  <a:schemeClr val="bg1"/>
                </a:solidFill>
                <a:latin typeface="Century Gothic" panose="020B0502020202020204" pitchFamily="34" charset="0"/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318472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/>
              <a:t>De </a:t>
            </a:r>
            <a:r>
              <a:rPr lang="nl-NL" sz="2200" b="1"/>
              <a:t>opdrachtgever</a:t>
            </a:r>
            <a:r>
              <a:rPr lang="nl-NL" sz="2200"/>
              <a:t> is bevoegd tot het wijzigen van de scope</a:t>
            </a:r>
          </a:p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r>
              <a:rPr lang="nl-NL" sz="2200"/>
              <a:t>De </a:t>
            </a:r>
            <a:r>
              <a:rPr lang="nl-NL" sz="2200" b="1"/>
              <a:t>opdrachtnemer</a:t>
            </a:r>
            <a:r>
              <a:rPr lang="nl-NL" sz="2200"/>
              <a:t> is verplicht om consequenties in het plan van aanpak inzichtelijk te maken</a:t>
            </a:r>
          </a:p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r>
              <a:rPr lang="nl-NL" sz="2200">
                <a:ea typeface="ＭＳ Ｐゴシック"/>
              </a:rPr>
              <a:t>De </a:t>
            </a:r>
            <a:r>
              <a:rPr lang="nl-NL" sz="2200" b="1">
                <a:ea typeface="ＭＳ Ｐゴシック"/>
              </a:rPr>
              <a:t>opdrachtgever</a:t>
            </a:r>
            <a:r>
              <a:rPr lang="nl-NL" sz="2200">
                <a:ea typeface="ＭＳ Ｐゴシック"/>
              </a:rPr>
              <a:t> moet dan ook deze consequenties accepteren</a:t>
            </a:r>
          </a:p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r>
              <a:rPr lang="nl-NL" sz="2200"/>
              <a:t>Anders gaat de wijziging niet door</a:t>
            </a:r>
          </a:p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latin typeface="Century Gothic" panose="020B0502020202020204" pitchFamily="34" charset="0"/>
              </a:rPr>
              <a:t>Beheersing</a:t>
            </a:r>
          </a:p>
        </p:txBody>
      </p:sp>
    </p:spTree>
    <p:extLst>
      <p:ext uri="{BB962C8B-B14F-4D97-AF65-F5344CB8AC3E}">
        <p14:creationId xmlns:p14="http://schemas.microsoft.com/office/powerpoint/2010/main" val="25991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latin typeface="Century Gothic" panose="020B0502020202020204" pitchFamily="34" charset="0"/>
              </a:rPr>
              <a:t>Vragen?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382D0B-E3C8-41B7-B37F-68A4D122C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1" y="1339850"/>
            <a:ext cx="7851531" cy="2229644"/>
          </a:xfrm>
        </p:spPr>
        <p:txBody>
          <a:bodyPr/>
          <a:lstStyle/>
          <a:p>
            <a:r>
              <a:rPr lang="nl-NL"/>
              <a:t>Vragen?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3D8513F-C267-495A-964B-021F860F8936}"/>
              </a:ext>
            </a:extLst>
          </p:cNvPr>
          <p:cNvGrpSpPr/>
          <p:nvPr/>
        </p:nvGrpSpPr>
        <p:grpSpPr>
          <a:xfrm>
            <a:off x="2329749" y="4076302"/>
            <a:ext cx="2653047" cy="2025012"/>
            <a:chOff x="5044423" y="5136986"/>
            <a:chExt cx="1177962" cy="914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0" name="Graphic 9" descr="Vraagteken">
              <a:extLst>
                <a:ext uri="{FF2B5EF4-FFF2-40B4-BE49-F238E27FC236}">
                  <a16:creationId xmlns:a16="http://schemas.microsoft.com/office/drawing/2014/main" id="{1105BCCB-A4F8-4905-A854-366D37400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44423" y="5136986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Uitroepteken">
              <a:extLst>
                <a:ext uri="{FF2B5EF4-FFF2-40B4-BE49-F238E27FC236}">
                  <a16:creationId xmlns:a16="http://schemas.microsoft.com/office/drawing/2014/main" id="{7E93B236-B292-4B07-BF21-F7344EE8B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1814" y="5183237"/>
              <a:ext cx="790571" cy="868149"/>
            </a:xfrm>
            <a:prstGeom prst="rect">
              <a:avLst/>
            </a:prstGeom>
          </p:spPr>
        </p:pic>
      </p:grpSp>
      <p:pic>
        <p:nvPicPr>
          <p:cNvPr id="12" name="Graphic 11" descr="Ondertitels">
            <a:extLst>
              <a:ext uri="{FF2B5EF4-FFF2-40B4-BE49-F238E27FC236}">
                <a16:creationId xmlns:a16="http://schemas.microsoft.com/office/drawing/2014/main" id="{BC11025D-6FAC-4C9E-88C9-59CDD5534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5358" y="1976376"/>
            <a:ext cx="1584176" cy="1584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Graphic 12" descr="Ondertitels">
            <a:extLst>
              <a:ext uri="{FF2B5EF4-FFF2-40B4-BE49-F238E27FC236}">
                <a16:creationId xmlns:a16="http://schemas.microsoft.com/office/drawing/2014/main" id="{DDB754C6-29B9-4F30-ACEA-D15397396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782029" y="2730788"/>
            <a:ext cx="1584176" cy="1584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 descr="Ondertitels">
            <a:extLst>
              <a:ext uri="{FF2B5EF4-FFF2-40B4-BE49-F238E27FC236}">
                <a16:creationId xmlns:a16="http://schemas.microsoft.com/office/drawing/2014/main" id="{0EA6F908-ACA9-4FA4-8D31-F4655367D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021254" y="1469933"/>
            <a:ext cx="1584176" cy="1584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Ondertitels">
            <a:extLst>
              <a:ext uri="{FF2B5EF4-FFF2-40B4-BE49-F238E27FC236}">
                <a16:creationId xmlns:a16="http://schemas.microsoft.com/office/drawing/2014/main" id="{227A1D6A-3D51-481B-B933-F099469855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368" y="2431010"/>
            <a:ext cx="1584176" cy="1584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2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latin typeface="Century Gothic" panose="020B0502020202020204" pitchFamily="34" charset="0"/>
              </a:rPr>
              <a:t>Afsluiting</a:t>
            </a:r>
          </a:p>
        </p:txBody>
      </p:sp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BFA4920B-84D5-46B6-9169-85442A3EE546}"/>
              </a:ext>
            </a:extLst>
          </p:cNvPr>
          <p:cNvSpPr txBox="1">
            <a:spLocks/>
          </p:cNvSpPr>
          <p:nvPr/>
        </p:nvSpPr>
        <p:spPr bwMode="auto">
          <a:xfrm>
            <a:off x="666751" y="1339850"/>
            <a:ext cx="8271554" cy="39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6531" indent="-316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 b="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685817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55103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477145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899186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321227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743269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165310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587351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None/>
            </a:pPr>
            <a:r>
              <a:rPr lang="nl-NL" kern="0" dirty="0"/>
              <a:t>	Dank jullie wel voor jullie deelname! </a:t>
            </a:r>
          </a:p>
          <a:p>
            <a:endParaRPr lang="nl-NL" kern="0" dirty="0"/>
          </a:p>
          <a:p>
            <a:r>
              <a:rPr lang="nl-NL" kern="0" dirty="0"/>
              <a:t>Schuif ook aan bij een van de andere </a:t>
            </a:r>
            <a:r>
              <a:rPr lang="nl-NL" kern="0" dirty="0" err="1"/>
              <a:t>webinars</a:t>
            </a:r>
            <a:r>
              <a:rPr lang="nl-NL" kern="0" dirty="0"/>
              <a:t>:</a:t>
            </a:r>
          </a:p>
          <a:p>
            <a:pPr marL="685800" lvl="1" indent="-263525"/>
            <a:r>
              <a:rPr lang="nl-NL" sz="1800" kern="0" dirty="0">
                <a:solidFill>
                  <a:srgbClr val="0E45B2"/>
                </a:solidFill>
                <a:ea typeface="ＭＳ Ｐゴシック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Schattingstechnieken</a:t>
            </a:r>
            <a:r>
              <a:rPr lang="nl-NL" sz="1800" kern="0" dirty="0">
                <a:ea typeface="ＭＳ Ｐゴシック"/>
              </a:rPr>
              <a:t> : 	25 juli 		13:15 – 14:00 </a:t>
            </a:r>
            <a:endParaRPr lang="nl-NL" sz="1800" kern="0" dirty="0"/>
          </a:p>
          <a:p>
            <a:pPr lvl="1"/>
            <a:r>
              <a:rPr lang="nl-NL" kern="0" dirty="0">
                <a:solidFill>
                  <a:srgbClr val="0E45B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Risicomanagement</a:t>
            </a:r>
            <a:r>
              <a:rPr lang="nl-NL" kern="0" dirty="0"/>
              <a:t> :	31 juli 		13:15 – 14:00 </a:t>
            </a:r>
          </a:p>
          <a:p>
            <a:pPr lvl="1"/>
            <a:r>
              <a:rPr lang="nl-NL" kern="0" dirty="0">
                <a:solidFill>
                  <a:srgbClr val="0E45B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Projectfasering</a:t>
            </a:r>
            <a:r>
              <a:rPr lang="nl-NL" kern="0" dirty="0"/>
              <a:t>:		2 augustus 	13:15 – 14:00 </a:t>
            </a:r>
          </a:p>
          <a:p>
            <a:pPr lvl="1"/>
            <a:r>
              <a:rPr lang="nl-NL" kern="0" dirty="0">
                <a:solidFill>
                  <a:srgbClr val="0E45B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Projectvoortgang</a:t>
            </a:r>
            <a:r>
              <a:rPr lang="nl-NL" kern="0" dirty="0"/>
              <a:t>:	6 augustus 	13:15 – 14:00  </a:t>
            </a:r>
          </a:p>
          <a:p>
            <a:pPr lvl="1"/>
            <a:r>
              <a:rPr lang="nl-NL" kern="0" dirty="0">
                <a:solidFill>
                  <a:srgbClr val="0E45B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Situationeel leidinggeven</a:t>
            </a:r>
            <a:r>
              <a:rPr lang="nl-NL" kern="0" dirty="0"/>
              <a:t>: 19 augustus  	13:15 – 14:00 </a:t>
            </a:r>
          </a:p>
          <a:p>
            <a:pPr lvl="1"/>
            <a:r>
              <a:rPr lang="nl-NL" kern="0" dirty="0">
                <a:solidFill>
                  <a:srgbClr val="0E45B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IPMA </a:t>
            </a:r>
            <a:r>
              <a:rPr lang="nl-NL" kern="0" dirty="0" err="1">
                <a:solidFill>
                  <a:srgbClr val="0E45B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</a:t>
            </a:r>
            <a:r>
              <a:rPr lang="nl-NL" kern="0" dirty="0"/>
              <a:t>:		30 augustus	13:15 – 14:00 </a:t>
            </a:r>
          </a:p>
          <a:p>
            <a:pPr marL="422041" lvl="1" indent="0">
              <a:buNone/>
            </a:pPr>
            <a:endParaRPr lang="nl-NL" kern="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5FC7D1F-05AB-48CF-BE05-0650383C03EF}"/>
              </a:ext>
            </a:extLst>
          </p:cNvPr>
          <p:cNvSpPr txBox="1"/>
          <p:nvPr/>
        </p:nvSpPr>
        <p:spPr>
          <a:xfrm>
            <a:off x="827584" y="4866265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>
                <a:latin typeface="+mj-lt"/>
              </a:rPr>
              <a:t>Wil je jezelf inschrijven of verder praten n.a.v. dit webinar, graag! </a:t>
            </a:r>
          </a:p>
          <a:p>
            <a:pPr algn="ctr"/>
            <a:endParaRPr lang="nl-NL" sz="1600" i="1" dirty="0">
              <a:latin typeface="+mj-lt"/>
            </a:endParaRPr>
          </a:p>
          <a:p>
            <a:r>
              <a:rPr lang="nl-NL" sz="1600" i="1" dirty="0">
                <a:latin typeface="+mj-lt"/>
              </a:rPr>
              <a:t>Neem dan contact met ons via de website: </a:t>
            </a:r>
            <a:r>
              <a:rPr lang="nl-NL" sz="1600" i="1" dirty="0">
                <a:solidFill>
                  <a:srgbClr val="0E45B2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https://www.nimo.nl/nimo-summerschool-webinars</a:t>
            </a:r>
            <a:r>
              <a:rPr lang="nl-NL" sz="1600" i="1" dirty="0">
                <a:solidFill>
                  <a:srgbClr val="0E45B2"/>
                </a:solidFill>
                <a:latin typeface="+mj-lt"/>
              </a:rPr>
              <a:t> </a:t>
            </a:r>
            <a:r>
              <a:rPr lang="nl-NL" sz="1600" i="1" dirty="0">
                <a:latin typeface="+mj-lt"/>
              </a:rPr>
              <a:t>of mail ons via </a:t>
            </a:r>
            <a:r>
              <a:rPr lang="nl-NL" sz="1600" i="1" dirty="0">
                <a:solidFill>
                  <a:srgbClr val="0E45B2"/>
                </a:solidFill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mail@nimo.nl</a:t>
            </a:r>
            <a:r>
              <a:rPr lang="nl-NL" sz="1600" i="1" dirty="0">
                <a:solidFill>
                  <a:srgbClr val="0E45B2"/>
                </a:solidFill>
                <a:latin typeface="+mj-lt"/>
              </a:rPr>
              <a:t> </a:t>
            </a:r>
            <a:r>
              <a:rPr lang="nl-NL" sz="1600" i="1" dirty="0">
                <a:latin typeface="+mj-lt"/>
              </a:rPr>
              <a:t>of 033-4720073</a:t>
            </a:r>
          </a:p>
        </p:txBody>
      </p:sp>
    </p:spTree>
    <p:extLst>
      <p:ext uri="{BB962C8B-B14F-4D97-AF65-F5344CB8AC3E}">
        <p14:creationId xmlns:p14="http://schemas.microsoft.com/office/powerpoint/2010/main" val="227801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200"/>
              <a:t>D</a:t>
            </a:r>
            <a:r>
              <a:rPr lang="nl-NL" sz="2200" b="0">
                <a:solidFill>
                  <a:schemeClr val="tx1"/>
                </a:solidFill>
              </a:rPr>
              <a:t>oel webinar en voorstellen</a:t>
            </a:r>
          </a:p>
          <a:p>
            <a:r>
              <a:rPr lang="nl-NL" sz="2200" b="0">
                <a:solidFill>
                  <a:schemeClr val="tx1"/>
                </a:solidFill>
              </a:rPr>
              <a:t>Herkenning</a:t>
            </a:r>
            <a:r>
              <a:rPr lang="nl-NL" sz="2200"/>
              <a:t> en k</a:t>
            </a:r>
            <a:r>
              <a:rPr lang="nl-NL" sz="2200" b="0">
                <a:solidFill>
                  <a:schemeClr val="tx1"/>
                </a:solidFill>
              </a:rPr>
              <a:t>an je hier iets aan doen?</a:t>
            </a:r>
          </a:p>
          <a:p>
            <a:r>
              <a:rPr lang="nl-NL" sz="2200" b="0">
                <a:solidFill>
                  <a:schemeClr val="tx1"/>
                </a:solidFill>
              </a:rPr>
              <a:t>Opdrachtgever en opdrachtnemer</a:t>
            </a:r>
          </a:p>
          <a:p>
            <a:r>
              <a:rPr lang="nl-NL" sz="2200"/>
              <a:t>Positionering van scope</a:t>
            </a:r>
          </a:p>
          <a:p>
            <a:r>
              <a:rPr lang="nl-NL" sz="2200"/>
              <a:t>Handvatten bij scope</a:t>
            </a:r>
          </a:p>
          <a:p>
            <a:r>
              <a:rPr lang="nl-NL" sz="2200"/>
              <a:t>Beheersing van scope</a:t>
            </a:r>
          </a:p>
          <a:p>
            <a:r>
              <a:rPr lang="nl-NL" sz="2200" b="0">
                <a:solidFill>
                  <a:schemeClr val="tx1"/>
                </a:solidFill>
              </a:rPr>
              <a:t>Afsluiting</a:t>
            </a:r>
          </a:p>
          <a:p>
            <a:endParaRPr lang="nl-NL" sz="2200" b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solidFill>
                  <a:schemeClr val="tx1"/>
                </a:solidFill>
                <a:latin typeface="Century Gothic" panose="020B0502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58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520E9AB5-3285-4025-87BD-591A1E86954F}"/>
              </a:ext>
            </a:extLst>
          </p:cNvPr>
          <p:cNvSpPr txBox="1">
            <a:spLocks/>
          </p:cNvSpPr>
          <p:nvPr/>
        </p:nvSpPr>
        <p:spPr bwMode="auto">
          <a:xfrm>
            <a:off x="666751" y="1339850"/>
            <a:ext cx="785153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6531" indent="-316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 b="1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685817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55103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477145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899186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321227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743269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165310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587351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FontTx/>
              <a:buNone/>
            </a:pPr>
            <a:r>
              <a:rPr lang="nl-NL" sz="2200" b="0" kern="0"/>
              <a:t>Ron Tode</a:t>
            </a:r>
          </a:p>
          <a:p>
            <a:r>
              <a:rPr lang="nl-NL" sz="2200" b="0" kern="0"/>
              <a:t>Senior trainer/ Adviseur</a:t>
            </a:r>
          </a:p>
          <a:p>
            <a:pPr marL="0" indent="0">
              <a:buNone/>
            </a:pPr>
            <a:endParaRPr lang="nl-NL" sz="2200" b="0" kern="0"/>
          </a:p>
          <a:p>
            <a:pPr marL="0" indent="0">
              <a:buNone/>
            </a:pPr>
            <a:endParaRPr lang="nl-NL" sz="2200" b="0" kern="0"/>
          </a:p>
          <a:p>
            <a:pPr marL="0" indent="0">
              <a:buNone/>
            </a:pPr>
            <a:r>
              <a:rPr lang="nl-NL" sz="2200" b="0" kern="0"/>
              <a:t>En wie zijn jullie?</a:t>
            </a:r>
          </a:p>
          <a:p>
            <a:endParaRPr lang="nl-NL" sz="2200" b="0" kern="0"/>
          </a:p>
          <a:p>
            <a:endParaRPr lang="nl-NL" sz="2200" b="0" kern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0BA492-C71B-4AB4-99B3-46ABC8F9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65089"/>
            <a:ext cx="8488973" cy="765175"/>
          </a:xfrm>
        </p:spPr>
        <p:txBody>
          <a:bodyPr/>
          <a:lstStyle/>
          <a:p>
            <a:r>
              <a:rPr lang="nl-NL" sz="3600"/>
              <a:t>Even voorstellen</a:t>
            </a:r>
          </a:p>
        </p:txBody>
      </p:sp>
      <p:pic>
        <p:nvPicPr>
          <p:cNvPr id="11" name="Afbeelding 10" descr="Afbeelding met muur, man, persoon, binnen&#10;&#10;Automatisch gegenereerde beschrijving">
            <a:extLst>
              <a:ext uri="{FF2B5EF4-FFF2-40B4-BE49-F238E27FC236}">
                <a16:creationId xmlns:a16="http://schemas.microsoft.com/office/drawing/2014/main" id="{AB77BA76-C7D2-46DF-9502-CA63E9AB7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20503" r="16034" b="-1"/>
          <a:stretch/>
        </p:blipFill>
        <p:spPr>
          <a:xfrm>
            <a:off x="5140914" y="1329492"/>
            <a:ext cx="1883241" cy="1718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3372A313-8DD4-4A15-9CEE-D862E3DB58B6}"/>
              </a:ext>
            </a:extLst>
          </p:cNvPr>
          <p:cNvSpPr txBox="1">
            <a:spLocks/>
          </p:cNvSpPr>
          <p:nvPr/>
        </p:nvSpPr>
        <p:spPr bwMode="auto">
          <a:xfrm>
            <a:off x="666751" y="2188564"/>
            <a:ext cx="7851531" cy="39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6531" indent="-316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 b="1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685817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55103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477145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899186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321227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743269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165310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587351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 algn="ctr">
              <a:buFontTx/>
              <a:buNone/>
            </a:pPr>
            <a:endParaRPr lang="nl-NL" sz="2200" b="0" kern="0"/>
          </a:p>
          <a:p>
            <a:pPr marL="0" indent="0" algn="ctr">
              <a:buFontTx/>
              <a:buNone/>
            </a:pPr>
            <a:endParaRPr lang="nl-NL" sz="2200" b="0" kern="0"/>
          </a:p>
          <a:p>
            <a:pPr marL="0" indent="0" algn="ctr">
              <a:buFontTx/>
              <a:buNone/>
            </a:pPr>
            <a:endParaRPr lang="nl-NL" sz="2200" b="0" kern="0"/>
          </a:p>
          <a:p>
            <a:pPr marL="0" indent="0">
              <a:buFontTx/>
              <a:buNone/>
            </a:pPr>
            <a:endParaRPr lang="nl-NL" sz="2200" b="0" kern="0"/>
          </a:p>
          <a:p>
            <a:pPr marL="354013" indent="-354013">
              <a:buFont typeface="+mj-lt"/>
              <a:buAutoNum type="arabicPeriod"/>
            </a:pPr>
            <a:r>
              <a:rPr lang="nl-NL" sz="2200" b="0" kern="0"/>
              <a:t>Naam </a:t>
            </a:r>
          </a:p>
          <a:p>
            <a:pPr marL="354013" indent="-354013">
              <a:buFont typeface="+mj-lt"/>
              <a:buAutoNum type="arabicPeriod"/>
            </a:pPr>
            <a:r>
              <a:rPr lang="nl-NL" sz="2200" b="0" kern="0"/>
              <a:t>Organisatie           </a:t>
            </a:r>
          </a:p>
          <a:p>
            <a:pPr marL="354013" indent="-354013">
              <a:buFont typeface="+mj-lt"/>
              <a:buAutoNum type="arabicPeriod"/>
            </a:pPr>
            <a:r>
              <a:rPr lang="nl-NL" sz="2200" b="0" kern="0"/>
              <a:t>Rol in je huidige project</a:t>
            </a:r>
          </a:p>
          <a:p>
            <a:pPr marL="457200" indent="-457200">
              <a:buFont typeface="+mj-lt"/>
              <a:buAutoNum type="arabicPeriod"/>
            </a:pPr>
            <a:endParaRPr lang="nl-NL" sz="2200" b="0" kern="0"/>
          </a:p>
          <a:p>
            <a:pPr marL="457200" indent="-457200">
              <a:buFont typeface="+mj-lt"/>
              <a:buAutoNum type="arabicPeriod"/>
            </a:pPr>
            <a:endParaRPr lang="nl-NL" sz="2200" b="0" kern="0"/>
          </a:p>
          <a:p>
            <a:pPr marL="0" indent="0">
              <a:buNone/>
            </a:pPr>
            <a:r>
              <a:rPr lang="nl-NL" sz="1600" b="0" i="1" kern="0"/>
              <a:t>NB: microfoon aan ;-)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3D1707-11AC-4FEA-A687-2B9A1B817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19192"/>
          <a:stretch/>
        </p:blipFill>
        <p:spPr>
          <a:xfrm>
            <a:off x="5140913" y="3672845"/>
            <a:ext cx="1883241" cy="1717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49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>
                <a:latin typeface="Century Gothic" panose="020B0502020202020204" pitchFamily="34" charset="0"/>
              </a:rPr>
              <a:t>Definitie Scope</a:t>
            </a:r>
            <a:endParaRPr lang="nl-NL" sz="3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3991FB-359D-4F14-BA29-F2DE3AFE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1" y="1339850"/>
            <a:ext cx="7851531" cy="937022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De begrenzing van het totaal van op te leveren producten en uit te voeren activiteiten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258D2C0-8D19-40A7-9924-1F6C9154B446}"/>
              </a:ext>
            </a:extLst>
          </p:cNvPr>
          <p:cNvSpPr txBox="1">
            <a:spLocks/>
          </p:cNvSpPr>
          <p:nvPr/>
        </p:nvSpPr>
        <p:spPr bwMode="auto">
          <a:xfrm>
            <a:off x="666751" y="2317947"/>
            <a:ext cx="7851531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6531" indent="-316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 b="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685817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55103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477145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899186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321227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743269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165310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587351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r>
              <a:rPr lang="nl-NL" sz="2400" kern="0"/>
              <a:t>Hoe bepaal je de scope?</a:t>
            </a:r>
          </a:p>
          <a:p>
            <a:endParaRPr lang="nl-NL" sz="2400" kern="0"/>
          </a:p>
          <a:p>
            <a:r>
              <a:rPr lang="nl-NL" sz="2400" kern="0"/>
              <a:t>Hoe bewaak je de scope? </a:t>
            </a:r>
          </a:p>
          <a:p>
            <a:pPr marL="0" indent="0">
              <a:buFontTx/>
              <a:buNone/>
            </a:pPr>
            <a:endParaRPr lang="nl-NL" sz="2400" kern="0"/>
          </a:p>
          <a:p>
            <a:pPr marL="0" indent="0">
              <a:buFontTx/>
              <a:buNone/>
            </a:pPr>
            <a:r>
              <a:rPr lang="nl-NL" sz="2400" kern="0"/>
              <a:t>Daar gaan we het over hebben in deze webinar. </a:t>
            </a:r>
          </a:p>
          <a:p>
            <a:endParaRPr lang="nl-NL" sz="2400" kern="0"/>
          </a:p>
        </p:txBody>
      </p:sp>
    </p:spTree>
    <p:extLst>
      <p:ext uri="{BB962C8B-B14F-4D97-AF65-F5344CB8AC3E}">
        <p14:creationId xmlns:p14="http://schemas.microsoft.com/office/powerpoint/2010/main" val="204581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100" b="0"/>
              <a:t>Herken je één van onderstaande ervaringen?</a:t>
            </a:r>
          </a:p>
          <a:p>
            <a:pPr marL="0" indent="0">
              <a:buNone/>
            </a:pPr>
            <a:endParaRPr lang="nl-NL" sz="2100" b="0"/>
          </a:p>
          <a:p>
            <a:pPr>
              <a:lnSpc>
                <a:spcPct val="120000"/>
              </a:lnSpc>
            </a:pPr>
            <a:r>
              <a:rPr lang="nl-NL" sz="2100" b="0"/>
              <a:t>Wie is die ene opdrachtgever eigenlijk?</a:t>
            </a:r>
          </a:p>
          <a:p>
            <a:pPr>
              <a:lnSpc>
                <a:spcPct val="120000"/>
              </a:lnSpc>
            </a:pPr>
            <a:r>
              <a:rPr lang="nl-NL" sz="2100"/>
              <a:t>De opdrachtgever blijft vaag en onduidelijk!</a:t>
            </a:r>
          </a:p>
          <a:p>
            <a:pPr>
              <a:lnSpc>
                <a:spcPct val="120000"/>
              </a:lnSpc>
            </a:pPr>
            <a:r>
              <a:rPr lang="nl-NL" sz="2100" b="0"/>
              <a:t>Je hebt het gevoel dat de aap op jouw schouder zit!</a:t>
            </a:r>
          </a:p>
          <a:p>
            <a:pPr>
              <a:lnSpc>
                <a:spcPct val="120000"/>
              </a:lnSpc>
            </a:pPr>
            <a:r>
              <a:rPr lang="nl-NL" sz="2100"/>
              <a:t>Je gaat aan de gang zonder concrete opdracht!</a:t>
            </a:r>
          </a:p>
          <a:p>
            <a:pPr>
              <a:lnSpc>
                <a:spcPct val="120000"/>
              </a:lnSpc>
            </a:pPr>
            <a:r>
              <a:rPr lang="nl-NL" sz="2100" b="0"/>
              <a:t>Het wordt over de schutting gegooid!</a:t>
            </a:r>
          </a:p>
          <a:p>
            <a:pPr>
              <a:lnSpc>
                <a:spcPct val="120000"/>
              </a:lnSpc>
            </a:pPr>
            <a:r>
              <a:rPr lang="nl-NL" sz="2100" b="0"/>
              <a:t>Wijzigingen op de scope zijn niet te managen! </a:t>
            </a:r>
          </a:p>
          <a:p>
            <a:pPr marL="0" indent="0">
              <a:buNone/>
            </a:pPr>
            <a:endParaRPr lang="nl-NL" sz="2200"/>
          </a:p>
          <a:p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latin typeface="Century Gothic" panose="020B0502020202020204" pitchFamily="34" charset="0"/>
              </a:rPr>
              <a:t>Herkenning?</a:t>
            </a:r>
          </a:p>
        </p:txBody>
      </p:sp>
    </p:spTree>
    <p:extLst>
      <p:ext uri="{BB962C8B-B14F-4D97-AF65-F5344CB8AC3E}">
        <p14:creationId xmlns:p14="http://schemas.microsoft.com/office/powerpoint/2010/main" val="17205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794D7A6-211B-41BD-8F74-961FDB5B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1" y="2492896"/>
            <a:ext cx="7851531" cy="2016224"/>
          </a:xfrm>
        </p:spPr>
        <p:txBody>
          <a:bodyPr/>
          <a:lstStyle/>
          <a:p>
            <a:pPr marL="0" indent="0" algn="ctr">
              <a:buNone/>
            </a:pPr>
            <a:r>
              <a:rPr lang="nl-NL" sz="4400"/>
              <a:t>Waar lopen jullie tegenaan in de dagelijkse praktijk?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5DA552-A8D2-4D15-B4BD-FC450925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Vraag</a:t>
            </a:r>
          </a:p>
        </p:txBody>
      </p:sp>
    </p:spTree>
    <p:extLst>
      <p:ext uri="{BB962C8B-B14F-4D97-AF65-F5344CB8AC3E}">
        <p14:creationId xmlns:p14="http://schemas.microsoft.com/office/powerpoint/2010/main" val="139680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299417"/>
            <a:ext cx="7851531" cy="615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3600" b="1"/>
              <a:t>Ja zeker!</a:t>
            </a:r>
            <a:endParaRPr lang="nl-NL" sz="3200" b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>
                <a:latin typeface="Century Gothic" panose="020B0502020202020204" pitchFamily="34" charset="0"/>
              </a:rPr>
              <a:t>Kan je hier iets aan doen?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9B76D069-06FA-4438-8C7F-89B63AAE15F0}"/>
              </a:ext>
            </a:extLst>
          </p:cNvPr>
          <p:cNvSpPr txBox="1">
            <a:spLocks/>
          </p:cNvSpPr>
          <p:nvPr/>
        </p:nvSpPr>
        <p:spPr bwMode="auto">
          <a:xfrm>
            <a:off x="700159" y="2415247"/>
            <a:ext cx="7851531" cy="38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6531" indent="-316531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15" b="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685817" indent="-26377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55103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477145" indent="-21102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899186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846" b="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321227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6pPr>
            <a:lvl7pPr marL="2743269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7pPr>
            <a:lvl8pPr marL="3165310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8pPr>
            <a:lvl9pPr marL="3587351" indent="-21102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06" charset="0"/>
              <a:buChar char="•"/>
              <a:defRPr sz="1846">
                <a:solidFill>
                  <a:srgbClr val="491966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sz="2800" kern="0"/>
              <a:t>Tijd investeren in het vaststellen van de scope</a:t>
            </a:r>
          </a:p>
          <a:p>
            <a:pPr marL="0" indent="0">
              <a:buNone/>
            </a:pPr>
            <a:endParaRPr lang="nl-NL" sz="2800" kern="0"/>
          </a:p>
          <a:p>
            <a:pPr>
              <a:buFont typeface="Arial" panose="020B0604020202020204" pitchFamily="34" charset="0"/>
              <a:buChar char="•"/>
            </a:pPr>
            <a:r>
              <a:rPr lang="nl-NL" sz="2800" kern="0"/>
              <a:t>De opdrachtgever overtuigen van zijn belang hierbij</a:t>
            </a:r>
          </a:p>
        </p:txBody>
      </p:sp>
    </p:spTree>
    <p:extLst>
      <p:ext uri="{BB962C8B-B14F-4D97-AF65-F5344CB8AC3E}">
        <p14:creationId xmlns:p14="http://schemas.microsoft.com/office/powerpoint/2010/main" val="13827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794D7A6-211B-41BD-8F74-961FDB5B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1" y="2492896"/>
            <a:ext cx="7851531" cy="2016224"/>
          </a:xfrm>
        </p:spPr>
        <p:txBody>
          <a:bodyPr/>
          <a:lstStyle/>
          <a:p>
            <a:pPr marL="0" indent="0" algn="ctr">
              <a:buNone/>
            </a:pPr>
            <a:r>
              <a:rPr lang="nl-NL" sz="4400"/>
              <a:t>Wie is jullie opdrachtgever?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5DA552-A8D2-4D15-B4BD-FC450925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Vraag</a:t>
            </a:r>
          </a:p>
        </p:txBody>
      </p:sp>
    </p:spTree>
    <p:extLst>
      <p:ext uri="{BB962C8B-B14F-4D97-AF65-F5344CB8AC3E}">
        <p14:creationId xmlns:p14="http://schemas.microsoft.com/office/powerpoint/2010/main" val="2359856030"/>
      </p:ext>
    </p:extLst>
  </p:cSld>
  <p:clrMapOvr>
    <a:masterClrMapping/>
  </p:clrMapOvr>
</p:sld>
</file>

<file path=ppt/theme/theme1.xml><?xml version="1.0" encoding="utf-8"?>
<a:theme xmlns:a="http://schemas.openxmlformats.org/drawingml/2006/main" name="NIMO - oud- nieuw">
  <a:themeElements>
    <a:clrScheme name="NIM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1053"/>
      </a:accent1>
      <a:accent2>
        <a:srgbClr val="AB317F"/>
      </a:accent2>
      <a:accent3>
        <a:srgbClr val="A5A5A5"/>
      </a:accent3>
      <a:accent4>
        <a:srgbClr val="12AACB"/>
      </a:accent4>
      <a:accent5>
        <a:srgbClr val="870150"/>
      </a:accent5>
      <a:accent6>
        <a:srgbClr val="002878"/>
      </a:accent6>
      <a:hlink>
        <a:srgbClr val="E7E6E6"/>
      </a:hlink>
      <a:folHlink>
        <a:srgbClr val="12AACB"/>
      </a:folHlink>
    </a:clrScheme>
    <a:fontScheme name="Aangepast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IMO - oud- nieuw" id="{D0E4416B-8A1F-4DD5-A04B-84A3E662F720}" vid="{C728E5D9-17AC-49DA-B876-CD0A71D36DC4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99F51F782C44F8718E78CA709DDC8" ma:contentTypeVersion="14" ma:contentTypeDescription="Een nieuw document maken." ma:contentTypeScope="" ma:versionID="22d215714da273f7296fd35896474bde">
  <xsd:schema xmlns:xsd="http://www.w3.org/2001/XMLSchema" xmlns:xs="http://www.w3.org/2001/XMLSchema" xmlns:p="http://schemas.microsoft.com/office/2006/metadata/properties" xmlns:ns2="adaf2f31-22d0-4651-b0e6-f179eb5c3233" xmlns:ns3="da637b08-40fb-41e9-a787-e19367c21139" targetNamespace="http://schemas.microsoft.com/office/2006/metadata/properties" ma:root="true" ma:fieldsID="3f432d27fa3d18654eb3a9b91ef66bdd" ns2:_="" ns3:_="">
    <xsd:import namespace="adaf2f31-22d0-4651-b0e6-f179eb5c3233"/>
    <xsd:import namespace="da637b08-40fb-41e9-a787-e19367c211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ocat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f2f31-22d0-4651-b0e6-f179eb5c3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ocatie" ma:index="18" nillable="true" ma:displayName="Locatie" ma:format="Hyperlink" ma:internalName="Locati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37b08-40fb-41e9-a787-e19367c211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a637b08-40fb-41e9-a787-e19367c21139">
      <UserInfo>
        <DisplayName>Ron Tode</DisplayName>
        <AccountId>13</AccountId>
        <AccountType/>
      </UserInfo>
      <UserInfo>
        <DisplayName>Hans Treffers</DisplayName>
        <AccountId>18</AccountId>
        <AccountType/>
      </UserInfo>
    </SharedWithUsers>
    <Locatie xmlns="adaf2f31-22d0-4651-b0e6-f179eb5c3233">
      <Url xsi:nil="true"/>
      <Description xsi:nil="true"/>
    </Locatie>
  </documentManagement>
</p:properties>
</file>

<file path=customXml/itemProps1.xml><?xml version="1.0" encoding="utf-8"?>
<ds:datastoreItem xmlns:ds="http://schemas.openxmlformats.org/officeDocument/2006/customXml" ds:itemID="{549EF9B2-7676-4A5E-A71B-CD4F491CFC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045A1F-B948-4770-9388-5A586EDE4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f2f31-22d0-4651-b0e6-f179eb5c3233"/>
    <ds:schemaRef ds:uri="da637b08-40fb-41e9-a787-e19367c21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A15306-8BC2-4CE2-8CE2-B0EAC7B055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daf2f31-22d0-4651-b0e6-f179eb5c3233"/>
    <ds:schemaRef ds:uri="http://purl.org/dc/elements/1.1/"/>
    <ds:schemaRef ds:uri="http://schemas.microsoft.com/office/2006/metadata/properties"/>
    <ds:schemaRef ds:uri="da637b08-40fb-41e9-a787-e19367c2113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NIMO - oud- nieuw</Template>
  <TotalTime>3</TotalTime>
  <Words>584</Words>
  <Application>Microsoft Office PowerPoint</Application>
  <PresentationFormat>Diavoorstelling (4:3)</PresentationFormat>
  <Paragraphs>177</Paragraphs>
  <Slides>24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Gill Sans</vt:lpstr>
      <vt:lpstr>Times</vt:lpstr>
      <vt:lpstr>Wingdings</vt:lpstr>
      <vt:lpstr>NIMO - oud- nieuw</vt:lpstr>
      <vt:lpstr>Aangepast ontwerp</vt:lpstr>
      <vt:lpstr>NIMO Summerschool</vt:lpstr>
      <vt:lpstr>Hoe werkt het?</vt:lpstr>
      <vt:lpstr>Agenda</vt:lpstr>
      <vt:lpstr>Even voorstellen</vt:lpstr>
      <vt:lpstr>Definitie Scope</vt:lpstr>
      <vt:lpstr>Herkenning?</vt:lpstr>
      <vt:lpstr>Vraag</vt:lpstr>
      <vt:lpstr>Kan je hier iets aan doen?</vt:lpstr>
      <vt:lpstr>Vraag</vt:lpstr>
      <vt:lpstr>De ‘echte’ opdrachtgever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Opdrachtgever en opdrachtnemer</vt:lpstr>
      <vt:lpstr>Definiëren van de scope</vt:lpstr>
      <vt:lpstr>Van scope tot projectplan</vt:lpstr>
      <vt:lpstr>Poll</vt:lpstr>
      <vt:lpstr>Scope creep</vt:lpstr>
      <vt:lpstr>Duivelsdriehoek</vt:lpstr>
      <vt:lpstr>Beheersing</vt:lpstr>
      <vt:lpstr>Vragen?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Curriculum</dc:title>
  <dc:creator>Lois van der Burg</dc:creator>
  <cp:lastModifiedBy>Lois van der Burg</cp:lastModifiedBy>
  <cp:revision>3</cp:revision>
  <cp:lastPrinted>2019-07-15T09:19:20Z</cp:lastPrinted>
  <dcterms:created xsi:type="dcterms:W3CDTF">2017-07-20T12:29:06Z</dcterms:created>
  <dcterms:modified xsi:type="dcterms:W3CDTF">2019-07-15T12:57:48Z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0x0101009FA99F51F782C44F8718E78CA709DDC8</vt:lpwstr>
  </property>
</Properties>
</file>