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24"/>
  </p:notesMasterIdLst>
  <p:handoutMasterIdLst>
    <p:handoutMasterId r:id="rId25"/>
  </p:handoutMasterIdLst>
  <p:sldIdLst>
    <p:sldId id="256" r:id="rId6"/>
    <p:sldId id="267" r:id="rId7"/>
    <p:sldId id="257" r:id="rId8"/>
    <p:sldId id="294" r:id="rId9"/>
    <p:sldId id="551" r:id="rId10"/>
    <p:sldId id="274" r:id="rId11"/>
    <p:sldId id="295" r:id="rId12"/>
    <p:sldId id="548" r:id="rId13"/>
    <p:sldId id="549" r:id="rId14"/>
    <p:sldId id="462" r:id="rId15"/>
    <p:sldId id="552" r:id="rId16"/>
    <p:sldId id="288" r:id="rId17"/>
    <p:sldId id="365" r:id="rId18"/>
    <p:sldId id="550" r:id="rId19"/>
    <p:sldId id="553" r:id="rId20"/>
    <p:sldId id="463" r:id="rId21"/>
    <p:sldId id="289" r:id="rId22"/>
    <p:sldId id="287" r:id="rId23"/>
  </p:sldIdLst>
  <p:sldSz cx="9144000" cy="6858000" type="screen4x3"/>
  <p:notesSz cx="6799263" cy="9929813"/>
  <p:defaultTextStyle>
    <a:defPPr>
      <a:defRPr lang="nl-NL"/>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A94"/>
    <a:srgbClr val="876F93"/>
    <a:srgbClr val="981257"/>
    <a:srgbClr val="00AAC9"/>
    <a:srgbClr val="0E4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BB055-4827-4CF7-8441-656BFE1679DB}" v="41" dt="2019-07-05T10:08:51.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04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Hoitink" userId="e51c28de-87cf-49a1-903e-e81ad34b2ecd" providerId="ADAL" clId="{7C9CCEC2-4AE7-49F8-A31D-0087426A30BC}"/>
    <pc:docChg chg="custSel delSld modSld sldOrd modNotesMaster modHandout">
      <pc:chgData name="Bart Hoitink" userId="e51c28de-87cf-49a1-903e-e81ad34b2ecd" providerId="ADAL" clId="{7C9CCEC2-4AE7-49F8-A31D-0087426A30BC}" dt="2019-07-05T12:11:27.967" v="96" actId="6549"/>
      <pc:docMkLst>
        <pc:docMk/>
      </pc:docMkLst>
      <pc:sldChg chg="modSp">
        <pc:chgData name="Bart Hoitink" userId="e51c28de-87cf-49a1-903e-e81ad34b2ecd" providerId="ADAL" clId="{7C9CCEC2-4AE7-49F8-A31D-0087426A30BC}" dt="2019-07-05T10:08:51.273" v="88" actId="20577"/>
        <pc:sldMkLst>
          <pc:docMk/>
          <pc:sldMk cId="4223699754" sldId="256"/>
        </pc:sldMkLst>
        <pc:spChg chg="mod">
          <ac:chgData name="Bart Hoitink" userId="e51c28de-87cf-49a1-903e-e81ad34b2ecd" providerId="ADAL" clId="{7C9CCEC2-4AE7-49F8-A31D-0087426A30BC}" dt="2019-07-05T10:08:51.273" v="88" actId="20577"/>
          <ac:spMkLst>
            <pc:docMk/>
            <pc:sldMk cId="4223699754" sldId="256"/>
            <ac:spMk id="5" creationId="{EB366798-6975-4876-916A-EFCE66D35ECE}"/>
          </ac:spMkLst>
        </pc:spChg>
      </pc:sldChg>
      <pc:sldChg chg="modAnim">
        <pc:chgData name="Bart Hoitink" userId="e51c28de-87cf-49a1-903e-e81ad34b2ecd" providerId="ADAL" clId="{7C9CCEC2-4AE7-49F8-A31D-0087426A30BC}" dt="2019-07-05T10:07:57.578" v="64"/>
        <pc:sldMkLst>
          <pc:docMk/>
          <pc:sldMk cId="1720528340" sldId="274"/>
        </pc:sldMkLst>
      </pc:sldChg>
      <pc:sldChg chg="ord">
        <pc:chgData name="Bart Hoitink" userId="e51c28de-87cf-49a1-903e-e81ad34b2ecd" providerId="ADAL" clId="{7C9CCEC2-4AE7-49F8-A31D-0087426A30BC}" dt="2019-07-05T09:15:01.121" v="18"/>
        <pc:sldMkLst>
          <pc:docMk/>
          <pc:sldMk cId="2001989605" sldId="287"/>
        </pc:sldMkLst>
      </pc:sldChg>
      <pc:sldChg chg="addSp delSp modSp delAnim modAnim">
        <pc:chgData name="Bart Hoitink" userId="e51c28de-87cf-49a1-903e-e81ad34b2ecd" providerId="ADAL" clId="{7C9CCEC2-4AE7-49F8-A31D-0087426A30BC}" dt="2019-07-05T12:11:14.597" v="94" actId="478"/>
        <pc:sldMkLst>
          <pc:docMk/>
          <pc:sldMk cId="2001989605" sldId="288"/>
        </pc:sldMkLst>
        <pc:spChg chg="add del mod">
          <ac:chgData name="Bart Hoitink" userId="e51c28de-87cf-49a1-903e-e81ad34b2ecd" providerId="ADAL" clId="{7C9CCEC2-4AE7-49F8-A31D-0087426A30BC}" dt="2019-07-05T09:21:11.426" v="39" actId="478"/>
          <ac:spMkLst>
            <pc:docMk/>
            <pc:sldMk cId="2001989605" sldId="288"/>
            <ac:spMk id="4" creationId="{F586F4F6-E2FD-417B-A2C0-03FBDDAD3AF6}"/>
          </ac:spMkLst>
        </pc:spChg>
        <pc:spChg chg="add del mod">
          <ac:chgData name="Bart Hoitink" userId="e51c28de-87cf-49a1-903e-e81ad34b2ecd" providerId="ADAL" clId="{7C9CCEC2-4AE7-49F8-A31D-0087426A30BC}" dt="2019-07-05T12:11:14.597" v="94" actId="478"/>
          <ac:spMkLst>
            <pc:docMk/>
            <pc:sldMk cId="2001989605" sldId="288"/>
            <ac:spMk id="5" creationId="{D1EA34AC-AAEE-4481-B91D-EC57F83BF4A3}"/>
          </ac:spMkLst>
        </pc:spChg>
      </pc:sldChg>
      <pc:sldChg chg="del">
        <pc:chgData name="Bart Hoitink" userId="e51c28de-87cf-49a1-903e-e81ad34b2ecd" providerId="ADAL" clId="{7C9CCEC2-4AE7-49F8-A31D-0087426A30BC}" dt="2019-07-05T10:08:09.864" v="65" actId="2696"/>
        <pc:sldMkLst>
          <pc:docMk/>
          <pc:sldMk cId="1382779960" sldId="292"/>
        </pc:sldMkLst>
      </pc:sldChg>
      <pc:sldChg chg="modSp modNotesTx">
        <pc:chgData name="Bart Hoitink" userId="e51c28de-87cf-49a1-903e-e81ad34b2ecd" providerId="ADAL" clId="{7C9CCEC2-4AE7-49F8-A31D-0087426A30BC}" dt="2019-07-05T12:11:27.967" v="96" actId="6549"/>
        <pc:sldMkLst>
          <pc:docMk/>
          <pc:sldMk cId="2278014653" sldId="463"/>
        </pc:sldMkLst>
        <pc:spChg chg="mod">
          <ac:chgData name="Bart Hoitink" userId="e51c28de-87cf-49a1-903e-e81ad34b2ecd" providerId="ADAL" clId="{7C9CCEC2-4AE7-49F8-A31D-0087426A30BC}" dt="2019-07-05T10:06:53.283" v="56" actId="1036"/>
          <ac:spMkLst>
            <pc:docMk/>
            <pc:sldMk cId="2278014653" sldId="463"/>
            <ac:spMk id="3" creationId="{8784FFBB-717D-4795-8C1C-0ED9AB40D084}"/>
          </ac:spMkLst>
        </pc:spChg>
        <pc:spChg chg="mod">
          <ac:chgData name="Bart Hoitink" userId="e51c28de-87cf-49a1-903e-e81ad34b2ecd" providerId="ADAL" clId="{7C9CCEC2-4AE7-49F8-A31D-0087426A30BC}" dt="2019-07-05T10:06:59.572" v="60" actId="20577"/>
          <ac:spMkLst>
            <pc:docMk/>
            <pc:sldMk cId="2278014653" sldId="463"/>
            <ac:spMk id="8" creationId="{BFA4920B-84D5-46B6-9169-85442A3EE546}"/>
          </ac:spMkLst>
        </pc:spChg>
      </pc:sldChg>
      <pc:sldChg chg="addSp delSp modSp modAnim modNotesTx">
        <pc:chgData name="Bart Hoitink" userId="e51c28de-87cf-49a1-903e-e81ad34b2ecd" providerId="ADAL" clId="{7C9CCEC2-4AE7-49F8-A31D-0087426A30BC}" dt="2019-07-05T12:11:20.515" v="95" actId="6549"/>
        <pc:sldMkLst>
          <pc:docMk/>
          <pc:sldMk cId="2313225789" sldId="550"/>
        </pc:sldMkLst>
        <pc:spChg chg="mod topLvl">
          <ac:chgData name="Bart Hoitink" userId="e51c28de-87cf-49a1-903e-e81ad34b2ecd" providerId="ADAL" clId="{7C9CCEC2-4AE7-49F8-A31D-0087426A30BC}" dt="2019-07-05T09:17:24.092" v="19" actId="165"/>
          <ac:spMkLst>
            <pc:docMk/>
            <pc:sldMk cId="2313225789" sldId="550"/>
            <ac:spMk id="6" creationId="{08B2E411-C673-4951-ACD5-41593F7D8232}"/>
          </ac:spMkLst>
        </pc:spChg>
        <pc:spChg chg="mod topLvl">
          <ac:chgData name="Bart Hoitink" userId="e51c28de-87cf-49a1-903e-e81ad34b2ecd" providerId="ADAL" clId="{7C9CCEC2-4AE7-49F8-A31D-0087426A30BC}" dt="2019-07-05T09:17:24.092" v="19" actId="165"/>
          <ac:spMkLst>
            <pc:docMk/>
            <pc:sldMk cId="2313225789" sldId="550"/>
            <ac:spMk id="7" creationId="{7DCD5B52-387F-45E5-BA58-5BAFA7E98EBC}"/>
          </ac:spMkLst>
        </pc:spChg>
        <pc:spChg chg="mod topLvl">
          <ac:chgData name="Bart Hoitink" userId="e51c28de-87cf-49a1-903e-e81ad34b2ecd" providerId="ADAL" clId="{7C9CCEC2-4AE7-49F8-A31D-0087426A30BC}" dt="2019-07-05T09:17:24.092" v="19" actId="165"/>
          <ac:spMkLst>
            <pc:docMk/>
            <pc:sldMk cId="2313225789" sldId="550"/>
            <ac:spMk id="8" creationId="{16A03731-70C5-4316-8A3A-76E70EEAAC15}"/>
          </ac:spMkLst>
        </pc:spChg>
        <pc:spChg chg="mod topLvl">
          <ac:chgData name="Bart Hoitink" userId="e51c28de-87cf-49a1-903e-e81ad34b2ecd" providerId="ADAL" clId="{7C9CCEC2-4AE7-49F8-A31D-0087426A30BC}" dt="2019-07-05T09:17:24.092" v="19" actId="165"/>
          <ac:spMkLst>
            <pc:docMk/>
            <pc:sldMk cId="2313225789" sldId="550"/>
            <ac:spMk id="9" creationId="{725B11E2-33AC-470E-8ADC-C446CFAE6F7C}"/>
          </ac:spMkLst>
        </pc:spChg>
        <pc:spChg chg="mod topLvl">
          <ac:chgData name="Bart Hoitink" userId="e51c28de-87cf-49a1-903e-e81ad34b2ecd" providerId="ADAL" clId="{7C9CCEC2-4AE7-49F8-A31D-0087426A30BC}" dt="2019-07-05T09:19:12.536" v="36" actId="1037"/>
          <ac:spMkLst>
            <pc:docMk/>
            <pc:sldMk cId="2313225789" sldId="550"/>
            <ac:spMk id="10" creationId="{17F9734A-7089-46C1-8A70-306D283FAF64}"/>
          </ac:spMkLst>
        </pc:spChg>
        <pc:spChg chg="mod topLvl">
          <ac:chgData name="Bart Hoitink" userId="e51c28de-87cf-49a1-903e-e81ad34b2ecd" providerId="ADAL" clId="{7C9CCEC2-4AE7-49F8-A31D-0087426A30BC}" dt="2019-07-05T09:17:24.092" v="19" actId="165"/>
          <ac:spMkLst>
            <pc:docMk/>
            <pc:sldMk cId="2313225789" sldId="550"/>
            <ac:spMk id="11" creationId="{0D253C5F-3F1D-4267-AB9F-D4A300C23BA0}"/>
          </ac:spMkLst>
        </pc:spChg>
        <pc:spChg chg="mod topLvl">
          <ac:chgData name="Bart Hoitink" userId="e51c28de-87cf-49a1-903e-e81ad34b2ecd" providerId="ADAL" clId="{7C9CCEC2-4AE7-49F8-A31D-0087426A30BC}" dt="2019-07-05T09:17:24.092" v="19" actId="165"/>
          <ac:spMkLst>
            <pc:docMk/>
            <pc:sldMk cId="2313225789" sldId="550"/>
            <ac:spMk id="12" creationId="{31CA992C-061A-40BB-916C-F794B0F6E35B}"/>
          </ac:spMkLst>
        </pc:spChg>
        <pc:spChg chg="mod">
          <ac:chgData name="Bart Hoitink" userId="e51c28de-87cf-49a1-903e-e81ad34b2ecd" providerId="ADAL" clId="{7C9CCEC2-4AE7-49F8-A31D-0087426A30BC}" dt="2019-07-05T09:18:05.933" v="23" actId="14100"/>
          <ac:spMkLst>
            <pc:docMk/>
            <pc:sldMk cId="2313225789" sldId="550"/>
            <ac:spMk id="13" creationId="{FA776D97-4F17-4362-A7CC-6A3E0AA5271E}"/>
          </ac:spMkLst>
        </pc:spChg>
        <pc:spChg chg="mod topLvl">
          <ac:chgData name="Bart Hoitink" userId="e51c28de-87cf-49a1-903e-e81ad34b2ecd" providerId="ADAL" clId="{7C9CCEC2-4AE7-49F8-A31D-0087426A30BC}" dt="2019-07-05T09:17:24.092" v="19" actId="165"/>
          <ac:spMkLst>
            <pc:docMk/>
            <pc:sldMk cId="2313225789" sldId="550"/>
            <ac:spMk id="15" creationId="{2AFE7F42-0A2F-469F-A2F3-368A917609FF}"/>
          </ac:spMkLst>
        </pc:spChg>
        <pc:spChg chg="mod topLvl">
          <ac:chgData name="Bart Hoitink" userId="e51c28de-87cf-49a1-903e-e81ad34b2ecd" providerId="ADAL" clId="{7C9CCEC2-4AE7-49F8-A31D-0087426A30BC}" dt="2019-07-05T09:17:24.092" v="19" actId="165"/>
          <ac:spMkLst>
            <pc:docMk/>
            <pc:sldMk cId="2313225789" sldId="550"/>
            <ac:spMk id="16" creationId="{753B959E-4119-4A66-8EF5-7FA76D6856EF}"/>
          </ac:spMkLst>
        </pc:spChg>
        <pc:spChg chg="mod">
          <ac:chgData name="Bart Hoitink" userId="e51c28de-87cf-49a1-903e-e81ad34b2ecd" providerId="ADAL" clId="{7C9CCEC2-4AE7-49F8-A31D-0087426A30BC}" dt="2019-07-05T09:18:35.448" v="27" actId="1036"/>
          <ac:spMkLst>
            <pc:docMk/>
            <pc:sldMk cId="2313225789" sldId="550"/>
            <ac:spMk id="17" creationId="{D19248DE-E08B-4BD9-8070-710FC4E92BAF}"/>
          </ac:spMkLst>
        </pc:spChg>
        <pc:spChg chg="mod topLvl">
          <ac:chgData name="Bart Hoitink" userId="e51c28de-87cf-49a1-903e-e81ad34b2ecd" providerId="ADAL" clId="{7C9CCEC2-4AE7-49F8-A31D-0087426A30BC}" dt="2019-07-05T09:17:24.092" v="19" actId="165"/>
          <ac:spMkLst>
            <pc:docMk/>
            <pc:sldMk cId="2313225789" sldId="550"/>
            <ac:spMk id="19" creationId="{65300E59-DC03-43F3-B03A-6EF93C1996C2}"/>
          </ac:spMkLst>
        </pc:spChg>
        <pc:spChg chg="mod topLvl">
          <ac:chgData name="Bart Hoitink" userId="e51c28de-87cf-49a1-903e-e81ad34b2ecd" providerId="ADAL" clId="{7C9CCEC2-4AE7-49F8-A31D-0087426A30BC}" dt="2019-07-05T09:17:24.092" v="19" actId="165"/>
          <ac:spMkLst>
            <pc:docMk/>
            <pc:sldMk cId="2313225789" sldId="550"/>
            <ac:spMk id="20" creationId="{32D4FA2D-17DA-4332-B9F5-4AE53803067A}"/>
          </ac:spMkLst>
        </pc:spChg>
        <pc:spChg chg="mod topLvl">
          <ac:chgData name="Bart Hoitink" userId="e51c28de-87cf-49a1-903e-e81ad34b2ecd" providerId="ADAL" clId="{7C9CCEC2-4AE7-49F8-A31D-0087426A30BC}" dt="2019-07-05T09:17:24.092" v="19" actId="165"/>
          <ac:spMkLst>
            <pc:docMk/>
            <pc:sldMk cId="2313225789" sldId="550"/>
            <ac:spMk id="21" creationId="{897AE8AC-0611-4AED-9736-986EDAE96909}"/>
          </ac:spMkLst>
        </pc:spChg>
        <pc:spChg chg="mod topLvl">
          <ac:chgData name="Bart Hoitink" userId="e51c28de-87cf-49a1-903e-e81ad34b2ecd" providerId="ADAL" clId="{7C9CCEC2-4AE7-49F8-A31D-0087426A30BC}" dt="2019-07-05T09:17:24.092" v="19" actId="165"/>
          <ac:spMkLst>
            <pc:docMk/>
            <pc:sldMk cId="2313225789" sldId="550"/>
            <ac:spMk id="22" creationId="{6F89728B-83D4-4116-9EAE-6E1CC49D360F}"/>
          </ac:spMkLst>
        </pc:spChg>
        <pc:spChg chg="mod topLvl">
          <ac:chgData name="Bart Hoitink" userId="e51c28de-87cf-49a1-903e-e81ad34b2ecd" providerId="ADAL" clId="{7C9CCEC2-4AE7-49F8-A31D-0087426A30BC}" dt="2019-07-05T09:18:35.448" v="27" actId="1036"/>
          <ac:spMkLst>
            <pc:docMk/>
            <pc:sldMk cId="2313225789" sldId="550"/>
            <ac:spMk id="26" creationId="{DB12FF13-DD55-4D4D-A7C9-2BC04A756872}"/>
          </ac:spMkLst>
        </pc:spChg>
        <pc:spChg chg="mod topLvl">
          <ac:chgData name="Bart Hoitink" userId="e51c28de-87cf-49a1-903e-e81ad34b2ecd" providerId="ADAL" clId="{7C9CCEC2-4AE7-49F8-A31D-0087426A30BC}" dt="2019-07-05T09:17:24.092" v="19" actId="165"/>
          <ac:spMkLst>
            <pc:docMk/>
            <pc:sldMk cId="2313225789" sldId="550"/>
            <ac:spMk id="27" creationId="{AA6EB93C-3738-492B-AEE5-576F9798BD07}"/>
          </ac:spMkLst>
        </pc:spChg>
        <pc:spChg chg="add mod ord">
          <ac:chgData name="Bart Hoitink" userId="e51c28de-87cf-49a1-903e-e81ad34b2ecd" providerId="ADAL" clId="{7C9CCEC2-4AE7-49F8-A31D-0087426A30BC}" dt="2019-07-05T09:18:28.361" v="26" actId="167"/>
          <ac:spMkLst>
            <pc:docMk/>
            <pc:sldMk cId="2313225789" sldId="550"/>
            <ac:spMk id="29" creationId="{18CD5520-1EFD-49F8-8BEE-FDA916174680}"/>
          </ac:spMkLst>
        </pc:spChg>
        <pc:grpChg chg="del">
          <ac:chgData name="Bart Hoitink" userId="e51c28de-87cf-49a1-903e-e81ad34b2ecd" providerId="ADAL" clId="{7C9CCEC2-4AE7-49F8-A31D-0087426A30BC}" dt="2019-07-05T09:17:24.092" v="19" actId="165"/>
          <ac:grpSpMkLst>
            <pc:docMk/>
            <pc:sldMk cId="2313225789" sldId="550"/>
            <ac:grpSpMk id="5" creationId="{1133FB88-2CB9-45F6-9704-249C905A9C7F}"/>
          </ac:grpSpMkLst>
        </pc:grpChg>
        <pc:grpChg chg="del">
          <ac:chgData name="Bart Hoitink" userId="e51c28de-87cf-49a1-903e-e81ad34b2ecd" providerId="ADAL" clId="{7C9CCEC2-4AE7-49F8-A31D-0087426A30BC}" dt="2019-07-05T09:17:24.092" v="19" actId="165"/>
          <ac:grpSpMkLst>
            <pc:docMk/>
            <pc:sldMk cId="2313225789" sldId="550"/>
            <ac:grpSpMk id="14" creationId="{EE1EEA39-8C67-4267-BC4B-BC2AA3BEADB6}"/>
          </ac:grpSpMkLst>
        </pc:grpChg>
        <pc:grpChg chg="del">
          <ac:chgData name="Bart Hoitink" userId="e51c28de-87cf-49a1-903e-e81ad34b2ecd" providerId="ADAL" clId="{7C9CCEC2-4AE7-49F8-A31D-0087426A30BC}" dt="2019-07-05T09:17:24.092" v="19" actId="165"/>
          <ac:grpSpMkLst>
            <pc:docMk/>
            <pc:sldMk cId="2313225789" sldId="550"/>
            <ac:grpSpMk id="18" creationId="{3B2AE88F-91E6-457F-AF2D-DECCE96B1D58}"/>
          </ac:grpSpMkLst>
        </pc:grpChg>
        <pc:grpChg chg="del">
          <ac:chgData name="Bart Hoitink" userId="e51c28de-87cf-49a1-903e-e81ad34b2ecd" providerId="ADAL" clId="{7C9CCEC2-4AE7-49F8-A31D-0087426A30BC}" dt="2019-07-05T09:17:24.092" v="19" actId="165"/>
          <ac:grpSpMkLst>
            <pc:docMk/>
            <pc:sldMk cId="2313225789" sldId="550"/>
            <ac:grpSpMk id="25" creationId="{5E1A35F5-6649-4472-8140-16CC1066D7B9}"/>
          </ac:grpSpMkLst>
        </pc:grpChg>
      </pc:sldChg>
      <pc:sldChg chg="modSp">
        <pc:chgData name="Bart Hoitink" userId="e51c28de-87cf-49a1-903e-e81ad34b2ecd" providerId="ADAL" clId="{7C9CCEC2-4AE7-49F8-A31D-0087426A30BC}" dt="2019-07-05T12:10:59.103" v="93" actId="1035"/>
        <pc:sldMkLst>
          <pc:docMk/>
          <pc:sldMk cId="1333445890" sldId="551"/>
        </pc:sldMkLst>
        <pc:spChg chg="mod">
          <ac:chgData name="Bart Hoitink" userId="e51c28de-87cf-49a1-903e-e81ad34b2ecd" providerId="ADAL" clId="{7C9CCEC2-4AE7-49F8-A31D-0087426A30BC}" dt="2019-07-05T12:10:50.248" v="90" actId="20577"/>
          <ac:spMkLst>
            <pc:docMk/>
            <pc:sldMk cId="1333445890" sldId="551"/>
            <ac:spMk id="12" creationId="{520E9AB5-3285-4025-87BD-591A1E86954F}"/>
          </ac:spMkLst>
        </pc:spChg>
        <pc:picChg chg="mod">
          <ac:chgData name="Bart Hoitink" userId="e51c28de-87cf-49a1-903e-e81ad34b2ecd" providerId="ADAL" clId="{7C9CCEC2-4AE7-49F8-A31D-0087426A30BC}" dt="2019-07-05T12:10:59.103" v="93" actId="1035"/>
          <ac:picMkLst>
            <pc:docMk/>
            <pc:sldMk cId="1333445890" sldId="551"/>
            <ac:picMk id="8" creationId="{699EE8B0-7271-49CB-A3AE-066F439734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6400" cy="496888"/>
          </a:xfrm>
          <a:prstGeom prst="rect">
            <a:avLst/>
          </a:prstGeom>
        </p:spPr>
        <p:txBody>
          <a:bodyPr vert="horz" lIns="91431" tIns="45716" rIns="91431" bIns="45716" rtlCol="0"/>
          <a:lstStyle>
            <a:lvl1pPr algn="l">
              <a:defRPr sz="1200"/>
            </a:lvl1pPr>
          </a:lstStyle>
          <a:p>
            <a:endParaRPr lang="nl-NL"/>
          </a:p>
        </p:txBody>
      </p:sp>
      <p:sp>
        <p:nvSpPr>
          <p:cNvPr id="3" name="Tijdelijke aanduiding voor datum 2"/>
          <p:cNvSpPr>
            <a:spLocks noGrp="1"/>
          </p:cNvSpPr>
          <p:nvPr>
            <p:ph type="dt" sz="quarter" idx="1"/>
          </p:nvPr>
        </p:nvSpPr>
        <p:spPr>
          <a:xfrm>
            <a:off x="3851275" y="1"/>
            <a:ext cx="2946400" cy="496888"/>
          </a:xfrm>
          <a:prstGeom prst="rect">
            <a:avLst/>
          </a:prstGeom>
        </p:spPr>
        <p:txBody>
          <a:bodyPr vert="horz" lIns="91431" tIns="45716" rIns="91431" bIns="45716" rtlCol="0"/>
          <a:lstStyle>
            <a:lvl1pPr algn="r">
              <a:defRPr sz="1200"/>
            </a:lvl1pPr>
          </a:lstStyle>
          <a:p>
            <a:fld id="{85269321-20FC-46AD-8170-6B9D8F9D609C}" type="datetimeFigureOut">
              <a:rPr lang="nl-NL" smtClean="0"/>
              <a:t>5-7-2019</a:t>
            </a:fld>
            <a:endParaRPr lang="nl-NL"/>
          </a:p>
        </p:txBody>
      </p:sp>
      <p:sp>
        <p:nvSpPr>
          <p:cNvPr id="4" name="Tijdelijke aanduiding voor voettekst 3"/>
          <p:cNvSpPr>
            <a:spLocks noGrp="1"/>
          </p:cNvSpPr>
          <p:nvPr>
            <p:ph type="ftr" sz="quarter" idx="2"/>
          </p:nvPr>
        </p:nvSpPr>
        <p:spPr>
          <a:xfrm>
            <a:off x="0" y="9431339"/>
            <a:ext cx="2946400" cy="496887"/>
          </a:xfrm>
          <a:prstGeom prst="rect">
            <a:avLst/>
          </a:prstGeom>
        </p:spPr>
        <p:txBody>
          <a:bodyPr vert="horz" lIns="91431" tIns="45716" rIns="91431" bIns="4571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1275" y="9431339"/>
            <a:ext cx="2946400" cy="496887"/>
          </a:xfrm>
          <a:prstGeom prst="rect">
            <a:avLst/>
          </a:prstGeom>
        </p:spPr>
        <p:txBody>
          <a:bodyPr vert="horz" lIns="91431" tIns="45716" rIns="91431" bIns="45716" rtlCol="0" anchor="b"/>
          <a:lstStyle>
            <a:lvl1pPr algn="r">
              <a:defRPr sz="1200"/>
            </a:lvl1pPr>
          </a:lstStyle>
          <a:p>
            <a:fld id="{0AB8E2DE-360F-472C-8D2D-96525ED730A3}" type="slidenum">
              <a:rPr lang="nl-NL" smtClean="0"/>
              <a:t>‹nr.›</a:t>
            </a:fld>
            <a:endParaRPr lang="nl-NL"/>
          </a:p>
        </p:txBody>
      </p:sp>
    </p:spTree>
    <p:extLst>
      <p:ext uri="{BB962C8B-B14F-4D97-AF65-F5344CB8AC3E}">
        <p14:creationId xmlns:p14="http://schemas.microsoft.com/office/powerpoint/2010/main" val="1677412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6347" cy="496491"/>
          </a:xfrm>
          <a:prstGeom prst="rect">
            <a:avLst/>
          </a:prstGeom>
        </p:spPr>
        <p:txBody>
          <a:bodyPr vert="horz" lIns="91431" tIns="45716" rIns="91431" bIns="45716" rtlCol="0"/>
          <a:lstStyle>
            <a:lvl1pPr algn="l">
              <a:defRPr sz="1200"/>
            </a:lvl1pPr>
          </a:lstStyle>
          <a:p>
            <a:endParaRPr lang="nl-NL"/>
          </a:p>
        </p:txBody>
      </p:sp>
      <p:sp>
        <p:nvSpPr>
          <p:cNvPr id="3" name="Tijdelijke aanduiding voor datum 2"/>
          <p:cNvSpPr>
            <a:spLocks noGrp="1"/>
          </p:cNvSpPr>
          <p:nvPr>
            <p:ph type="dt" idx="1"/>
          </p:nvPr>
        </p:nvSpPr>
        <p:spPr>
          <a:xfrm>
            <a:off x="3851343" y="0"/>
            <a:ext cx="2946347" cy="496491"/>
          </a:xfrm>
          <a:prstGeom prst="rect">
            <a:avLst/>
          </a:prstGeom>
        </p:spPr>
        <p:txBody>
          <a:bodyPr vert="horz" lIns="91431" tIns="45716" rIns="91431" bIns="45716" rtlCol="0"/>
          <a:lstStyle>
            <a:lvl1pPr algn="r">
              <a:defRPr sz="1200"/>
            </a:lvl1pPr>
          </a:lstStyle>
          <a:p>
            <a:fld id="{5C4268C5-331B-4525-8366-9916D1023034}" type="datetimeFigureOut">
              <a:rPr lang="nl-NL" smtClean="0"/>
              <a:t>5-7-2019</a:t>
            </a:fld>
            <a:endParaRPr lang="nl-NL"/>
          </a:p>
        </p:txBody>
      </p:sp>
      <p:sp>
        <p:nvSpPr>
          <p:cNvPr id="4" name="Tijdelijke aanduiding voor dia-afbeelding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31" tIns="45716" rIns="91431" bIns="45716" rtlCol="0" anchor="ctr"/>
          <a:lstStyle/>
          <a:p>
            <a:endParaRPr lang="nl-NL"/>
          </a:p>
        </p:txBody>
      </p:sp>
      <p:sp>
        <p:nvSpPr>
          <p:cNvPr id="5" name="Tijdelijke aanduiding voor notities 4"/>
          <p:cNvSpPr>
            <a:spLocks noGrp="1"/>
          </p:cNvSpPr>
          <p:nvPr>
            <p:ph type="body" sz="quarter" idx="3"/>
          </p:nvPr>
        </p:nvSpPr>
        <p:spPr>
          <a:xfrm>
            <a:off x="679927" y="4716662"/>
            <a:ext cx="5439410" cy="4468416"/>
          </a:xfrm>
          <a:prstGeom prst="rect">
            <a:avLst/>
          </a:prstGeom>
        </p:spPr>
        <p:txBody>
          <a:bodyPr vert="horz" lIns="91431" tIns="45716" rIns="91431" bIns="45716"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31600"/>
            <a:ext cx="2946347" cy="496491"/>
          </a:xfrm>
          <a:prstGeom prst="rect">
            <a:avLst/>
          </a:prstGeom>
        </p:spPr>
        <p:txBody>
          <a:bodyPr vert="horz" lIns="91431" tIns="45716" rIns="91431" bIns="457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3" y="9431600"/>
            <a:ext cx="2946347" cy="496491"/>
          </a:xfrm>
          <a:prstGeom prst="rect">
            <a:avLst/>
          </a:prstGeom>
        </p:spPr>
        <p:txBody>
          <a:bodyPr vert="horz" lIns="91431" tIns="45716" rIns="91431" bIns="45716" rtlCol="0" anchor="b"/>
          <a:lstStyle>
            <a:lvl1pPr algn="r">
              <a:defRPr sz="1200"/>
            </a:lvl1pPr>
          </a:lstStyle>
          <a:p>
            <a:fld id="{DBEA7F79-CDD3-4D31-A921-1934E1833DF1}" type="slidenum">
              <a:rPr lang="nl-NL" smtClean="0"/>
              <a:t>‹nr.›</a:t>
            </a:fld>
            <a:endParaRPr lang="nl-NL"/>
          </a:p>
        </p:txBody>
      </p:sp>
    </p:spTree>
    <p:extLst>
      <p:ext uri="{BB962C8B-B14F-4D97-AF65-F5344CB8AC3E}">
        <p14:creationId xmlns:p14="http://schemas.microsoft.com/office/powerpoint/2010/main" val="13280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15</a:t>
            </a:fld>
            <a:endParaRPr lang="nl-NL"/>
          </a:p>
        </p:txBody>
      </p:sp>
    </p:spTree>
    <p:extLst>
      <p:ext uri="{BB962C8B-B14F-4D97-AF65-F5344CB8AC3E}">
        <p14:creationId xmlns:p14="http://schemas.microsoft.com/office/powerpoint/2010/main" val="20212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16</a:t>
            </a:fld>
            <a:endParaRPr lang="nl-NL"/>
          </a:p>
        </p:txBody>
      </p:sp>
    </p:spTree>
    <p:extLst>
      <p:ext uri="{BB962C8B-B14F-4D97-AF65-F5344CB8AC3E}">
        <p14:creationId xmlns:p14="http://schemas.microsoft.com/office/powerpoint/2010/main" val="1140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17</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18</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3</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6</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Reageren via de chat, aantal eruit pikken</a:t>
            </a:r>
          </a:p>
        </p:txBody>
      </p:sp>
      <p:sp>
        <p:nvSpPr>
          <p:cNvPr id="4" name="Tijdelijke aanduiding voor dianummer 3"/>
          <p:cNvSpPr>
            <a:spLocks noGrp="1"/>
          </p:cNvSpPr>
          <p:nvPr>
            <p:ph type="sldNum" sz="quarter" idx="5"/>
          </p:nvPr>
        </p:nvSpPr>
        <p:spPr/>
        <p:txBody>
          <a:bodyPr/>
          <a:lstStyle/>
          <a:p>
            <a:fld id="{DBEA7F79-CDD3-4D31-A921-1934E1833DF1}" type="slidenum">
              <a:rPr lang="nl-NL" smtClean="0"/>
              <a:t>7</a:t>
            </a:fld>
            <a:endParaRPr lang="nl-NL"/>
          </a:p>
        </p:txBody>
      </p:sp>
    </p:spTree>
    <p:extLst>
      <p:ext uri="{BB962C8B-B14F-4D97-AF65-F5344CB8AC3E}">
        <p14:creationId xmlns:p14="http://schemas.microsoft.com/office/powerpoint/2010/main" val="415325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8</a:t>
            </a:fld>
            <a:endParaRPr lang="nl-NL"/>
          </a:p>
        </p:txBody>
      </p:sp>
    </p:spTree>
    <p:extLst>
      <p:ext uri="{BB962C8B-B14F-4D97-AF65-F5344CB8AC3E}">
        <p14:creationId xmlns:p14="http://schemas.microsoft.com/office/powerpoint/2010/main" val="136686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9</a:t>
            </a:fld>
            <a:endParaRPr lang="nl-NL"/>
          </a:p>
        </p:txBody>
      </p:sp>
    </p:spTree>
    <p:extLst>
      <p:ext uri="{BB962C8B-B14F-4D97-AF65-F5344CB8AC3E}">
        <p14:creationId xmlns:p14="http://schemas.microsoft.com/office/powerpoint/2010/main" val="189539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11</a:t>
            </a:fld>
            <a:endParaRPr lang="nl-NL"/>
          </a:p>
        </p:txBody>
      </p:sp>
    </p:spTree>
    <p:extLst>
      <p:ext uri="{BB962C8B-B14F-4D97-AF65-F5344CB8AC3E}">
        <p14:creationId xmlns:p14="http://schemas.microsoft.com/office/powerpoint/2010/main" val="136169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12</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14</a:t>
            </a:fld>
            <a:endParaRPr lang="nl-NL"/>
          </a:p>
        </p:txBody>
      </p:sp>
    </p:spTree>
    <p:extLst>
      <p:ext uri="{BB962C8B-B14F-4D97-AF65-F5344CB8AC3E}">
        <p14:creationId xmlns:p14="http://schemas.microsoft.com/office/powerpoint/2010/main" val="158146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bg>
      <p:bgRef idx="1001">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b="0"/>
            </a:lvl1pPr>
            <a:lvl2pPr>
              <a:defRPr b="0"/>
            </a:lvl2pPr>
            <a:lvl3pPr>
              <a:defRPr b="0"/>
            </a:lvl3pPr>
            <a:lvl4pPr>
              <a:defRPr b="0"/>
            </a:lvl4pPr>
            <a:lvl5pPr>
              <a:defRPr b="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2">
            <a:extLst>
              <a:ext uri="{FF2B5EF4-FFF2-40B4-BE49-F238E27FC236}">
                <a16:creationId xmlns:a16="http://schemas.microsoft.com/office/drawing/2014/main" id="{890E54B0-991B-48C2-868E-4DE2C4B3E9E4}"/>
              </a:ext>
            </a:extLst>
          </p:cNvPr>
          <p:cNvSpPr>
            <a:spLocks noGrp="1" noChangeArrowheads="1"/>
          </p:cNvSpPr>
          <p:nvPr>
            <p:ph type="title"/>
          </p:nvPr>
        </p:nvSpPr>
        <p:spPr bwMode="auto">
          <a:xfrm>
            <a:off x="666751" y="65089"/>
            <a:ext cx="8488973" cy="765175"/>
          </a:xfrm>
          <a:prstGeom prst="rect">
            <a:avLst/>
          </a:prstGeom>
          <a:noFill/>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lvl1pPr>
              <a:defRPr sz="3600"/>
            </a:lvl1pPr>
          </a:lstStyle>
          <a:p>
            <a:pPr lvl="0"/>
            <a:r>
              <a:rPr lang="nl-NL" altLang="nl-NL" dirty="0"/>
              <a:t>Klik om stijl te bewerken</a:t>
            </a:r>
          </a:p>
        </p:txBody>
      </p:sp>
    </p:spTree>
    <p:extLst>
      <p:ext uri="{BB962C8B-B14F-4D97-AF65-F5344CB8AC3E}">
        <p14:creationId xmlns:p14="http://schemas.microsoft.com/office/powerpoint/2010/main" val="13641784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75231" y="76200"/>
            <a:ext cx="2168769" cy="59436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67458" y="76200"/>
            <a:ext cx="6367096" cy="59436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2414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666751" y="65089"/>
            <a:ext cx="8488973" cy="765175"/>
          </a:xfrm>
        </p:spPr>
        <p:txBody>
          <a:bodyPr/>
          <a:lstStyle/>
          <a:p>
            <a:r>
              <a:rPr lang="nl-NL"/>
              <a:t>Klik om stijl te bewerken</a:t>
            </a:r>
          </a:p>
        </p:txBody>
      </p:sp>
      <p:sp>
        <p:nvSpPr>
          <p:cNvPr id="3" name="Tijdelijke aanduiding voor SmartArt 2"/>
          <p:cNvSpPr>
            <a:spLocks noGrp="1"/>
          </p:cNvSpPr>
          <p:nvPr>
            <p:ph type="dgm" idx="1"/>
          </p:nvPr>
        </p:nvSpPr>
        <p:spPr>
          <a:xfrm>
            <a:off x="666751" y="1339850"/>
            <a:ext cx="7851531" cy="4679950"/>
          </a:xfrm>
        </p:spPr>
        <p:txBody>
          <a:bodyPr/>
          <a:lstStyle/>
          <a:p>
            <a:pPr lvl="0"/>
            <a:r>
              <a:rPr lang="nl-NL" noProof="0"/>
              <a:t>Klik op het pictogram om een SmartArt-graphic toe te voegen</a:t>
            </a:r>
          </a:p>
        </p:txBody>
      </p:sp>
    </p:spTree>
    <p:extLst>
      <p:ext uri="{BB962C8B-B14F-4D97-AF65-F5344CB8AC3E}">
        <p14:creationId xmlns:p14="http://schemas.microsoft.com/office/powerpoint/2010/main" val="375402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66751" y="65089"/>
            <a:ext cx="8488973" cy="765175"/>
          </a:xfrm>
        </p:spPr>
        <p:txBody>
          <a:bodyPr/>
          <a:lstStyle/>
          <a:p>
            <a:r>
              <a:rPr lang="nl-NL"/>
              <a:t>Klik om stijl te bewerken</a:t>
            </a:r>
          </a:p>
        </p:txBody>
      </p:sp>
      <p:sp>
        <p:nvSpPr>
          <p:cNvPr id="3" name="Tijdelijke aanduiding voor inhoud 2"/>
          <p:cNvSpPr>
            <a:spLocks noGrp="1"/>
          </p:cNvSpPr>
          <p:nvPr>
            <p:ph sz="half" idx="1"/>
          </p:nvPr>
        </p:nvSpPr>
        <p:spPr>
          <a:xfrm>
            <a:off x="666751" y="1339850"/>
            <a:ext cx="3855426" cy="4679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62855" y="1339851"/>
            <a:ext cx="3855427" cy="22637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62855" y="3756026"/>
            <a:ext cx="3855427" cy="22637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7561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Tree>
    <p:extLst>
      <p:ext uri="{BB962C8B-B14F-4D97-AF65-F5344CB8AC3E}">
        <p14:creationId xmlns:p14="http://schemas.microsoft.com/office/powerpoint/2010/main" val="300734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DC63B039-2E3D-4667-8194-0DFF59047574}"/>
              </a:ext>
            </a:extLst>
          </p:cNvPr>
          <p:cNvSpPr>
            <a:spLocks noGrp="1"/>
          </p:cNvSpPr>
          <p:nvPr>
            <p:ph idx="1"/>
          </p:nvPr>
        </p:nvSpPr>
        <p:spPr>
          <a:xfrm>
            <a:off x="666751" y="1339850"/>
            <a:ext cx="7851531" cy="4679950"/>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Rectangle 2">
            <a:extLst>
              <a:ext uri="{FF2B5EF4-FFF2-40B4-BE49-F238E27FC236}">
                <a16:creationId xmlns:a16="http://schemas.microsoft.com/office/drawing/2014/main" id="{CAAAA283-8353-4728-84B3-02F790498E95}"/>
              </a:ext>
            </a:extLst>
          </p:cNvPr>
          <p:cNvSpPr>
            <a:spLocks noGrp="1" noChangeArrowheads="1"/>
          </p:cNvSpPr>
          <p:nvPr>
            <p:ph type="title"/>
          </p:nvPr>
        </p:nvSpPr>
        <p:spPr bwMode="auto">
          <a:xfrm>
            <a:off x="666751" y="65089"/>
            <a:ext cx="8488973" cy="765175"/>
          </a:xfrm>
          <a:prstGeom prst="rect">
            <a:avLst/>
          </a:prstGeom>
          <a:noFill/>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lvl1pPr>
              <a:defRPr sz="3600"/>
            </a:lvl1pPr>
          </a:lstStyle>
          <a:p>
            <a:pPr lvl="0"/>
            <a:r>
              <a:rPr lang="nl-NL" altLang="nl-NL" dirty="0"/>
              <a:t>Klik om stijl te bewerken</a:t>
            </a:r>
          </a:p>
        </p:txBody>
      </p:sp>
      <p:sp>
        <p:nvSpPr>
          <p:cNvPr id="7" name="Line 14">
            <a:extLst>
              <a:ext uri="{FF2B5EF4-FFF2-40B4-BE49-F238E27FC236}">
                <a16:creationId xmlns:a16="http://schemas.microsoft.com/office/drawing/2014/main" id="{EBB8218E-59C1-4E3F-8426-D9FA511FAC35}"/>
              </a:ext>
            </a:extLst>
          </p:cNvPr>
          <p:cNvSpPr>
            <a:spLocks noChangeShapeType="1"/>
          </p:cNvSpPr>
          <p:nvPr userDrawn="1"/>
        </p:nvSpPr>
        <p:spPr bwMode="auto">
          <a:xfrm>
            <a:off x="0" y="858838"/>
            <a:ext cx="9144000" cy="0"/>
          </a:xfrm>
          <a:prstGeom prst="line">
            <a:avLst/>
          </a:prstGeom>
          <a:noFill/>
          <a:ln w="9525">
            <a:solidFill>
              <a:srgbClr val="B00063"/>
            </a:solidFill>
            <a:round/>
            <a:headEnd/>
            <a:tailEnd/>
          </a:ln>
          <a:extLst>
            <a:ext uri="{909E8E84-426E-40DD-AFC4-6F175D3DCCD1}">
              <a14:hiddenFill xmlns:a14="http://schemas.microsoft.com/office/drawing/2010/main">
                <a:noFill/>
              </a14:hiddenFill>
            </a:ext>
          </a:extLst>
        </p:spPr>
        <p:txBody>
          <a:bodyPr/>
          <a:lstStyle/>
          <a:p>
            <a:endParaRPr lang="nl-NL" sz="1662"/>
          </a:p>
        </p:txBody>
      </p:sp>
    </p:spTree>
    <p:extLst>
      <p:ext uri="{BB962C8B-B14F-4D97-AF65-F5344CB8AC3E}">
        <p14:creationId xmlns:p14="http://schemas.microsoft.com/office/powerpoint/2010/main" val="277687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16233-D70C-4B46-9551-10D3EBA0B96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6F698BC9-230F-4A1F-9C77-323D48E777B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4261739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42D29-1CB2-4E99-9703-F7B8F1DC4BDA}"/>
              </a:ext>
            </a:extLst>
          </p:cNvPr>
          <p:cNvSpPr>
            <a:spLocks noGrp="1"/>
          </p:cNvSpPr>
          <p:nvPr>
            <p:ph type="title"/>
          </p:nvPr>
        </p:nvSpPr>
        <p:spPr>
          <a:xfrm>
            <a:off x="628650" y="365125"/>
            <a:ext cx="78867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FE3EE2-C4C3-4E5C-88AD-4C2A2E1C1123}"/>
              </a:ext>
            </a:extLst>
          </p:cNvPr>
          <p:cNvSpPr>
            <a:spLocks noGrp="1"/>
          </p:cNvSpPr>
          <p:nvPr>
            <p:ph idx="1"/>
          </p:nvPr>
        </p:nvSpPr>
        <p:spPr>
          <a:xfrm>
            <a:off x="628650" y="1825625"/>
            <a:ext cx="78867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7538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F5B37-AD75-4C34-8406-63A81F7EAA3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F6D1DC3-DEDD-429A-8B29-D6400034AC28}"/>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459409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96437-DF0A-40BE-836A-F4AF02403556}"/>
              </a:ext>
            </a:extLst>
          </p:cNvPr>
          <p:cNvSpPr>
            <a:spLocks noGrp="1"/>
          </p:cNvSpPr>
          <p:nvPr>
            <p:ph type="title"/>
          </p:nvPr>
        </p:nvSpPr>
        <p:spPr>
          <a:xfrm>
            <a:off x="628650" y="365125"/>
            <a:ext cx="78867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72154F-4B99-4528-8D84-153013F13B89}"/>
              </a:ext>
            </a:extLst>
          </p:cNvPr>
          <p:cNvSpPr>
            <a:spLocks noGrp="1"/>
          </p:cNvSpPr>
          <p:nvPr>
            <p:ph sz="half" idx="1"/>
          </p:nvPr>
        </p:nvSpPr>
        <p:spPr>
          <a:xfrm>
            <a:off x="628650" y="1825625"/>
            <a:ext cx="386715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789037-5C9B-4F0A-9A96-516F1A9FF92E}"/>
              </a:ext>
            </a:extLst>
          </p:cNvPr>
          <p:cNvSpPr>
            <a:spLocks noGrp="1"/>
          </p:cNvSpPr>
          <p:nvPr>
            <p:ph sz="half" idx="2"/>
          </p:nvPr>
        </p:nvSpPr>
        <p:spPr>
          <a:xfrm>
            <a:off x="4648200" y="1825625"/>
            <a:ext cx="386715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370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FE22E-1796-410C-A782-D736604CFE31}"/>
              </a:ext>
            </a:extLst>
          </p:cNvPr>
          <p:cNvSpPr>
            <a:spLocks noGrp="1"/>
          </p:cNvSpPr>
          <p:nvPr>
            <p:ph type="title"/>
          </p:nvPr>
        </p:nvSpPr>
        <p:spPr>
          <a:xfrm>
            <a:off x="630238" y="365125"/>
            <a:ext cx="78867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5627817-602A-48E2-BF26-C65366298BA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38BC442-5617-4DA7-9352-A6B2A87B0DE5}"/>
              </a:ext>
            </a:extLst>
          </p:cNvPr>
          <p:cNvSpPr>
            <a:spLocks noGrp="1"/>
          </p:cNvSpPr>
          <p:nvPr>
            <p:ph sz="half" idx="2"/>
          </p:nvPr>
        </p:nvSpPr>
        <p:spPr>
          <a:xfrm>
            <a:off x="630238" y="2505075"/>
            <a:ext cx="386873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9C6D6DE-71FA-4348-A13D-BAC88A27F675}"/>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09A279D-7756-4E00-B666-0848991E1E59}"/>
              </a:ext>
            </a:extLst>
          </p:cNvPr>
          <p:cNvSpPr>
            <a:spLocks noGrp="1"/>
          </p:cNvSpPr>
          <p:nvPr>
            <p:ph sz="quarter" idx="4"/>
          </p:nvPr>
        </p:nvSpPr>
        <p:spPr>
          <a:xfrm>
            <a:off x="4629150" y="2505075"/>
            <a:ext cx="38877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6431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1"/>
            <a:ext cx="7772400" cy="1362075"/>
          </a:xfrm>
        </p:spPr>
        <p:txBody>
          <a:bodyPr anchor="t"/>
          <a:lstStyle>
            <a:lvl1pPr algn="l">
              <a:defRPr sz="3692" b="1" cap="all"/>
            </a:lvl1pPr>
          </a:lstStyle>
          <a:p>
            <a:r>
              <a:rPr lang="nl-NL"/>
              <a:t>Klik om stijl te bewerken</a:t>
            </a:r>
          </a:p>
        </p:txBody>
      </p:sp>
      <p:sp>
        <p:nvSpPr>
          <p:cNvPr id="3" name="Tijdelijke aanduiding voor tekst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nl-NL"/>
              <a:t>Klikken om de tekststijl van het model te bewerken</a:t>
            </a:r>
          </a:p>
        </p:txBody>
      </p:sp>
    </p:spTree>
    <p:extLst>
      <p:ext uri="{BB962C8B-B14F-4D97-AF65-F5344CB8AC3E}">
        <p14:creationId xmlns:p14="http://schemas.microsoft.com/office/powerpoint/2010/main" val="399316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DE64F-3498-4D5D-B9A7-22125C4959F5}"/>
              </a:ext>
            </a:extLst>
          </p:cNvPr>
          <p:cNvSpPr>
            <a:spLocks noGrp="1"/>
          </p:cNvSpPr>
          <p:nvPr>
            <p:ph type="title"/>
          </p:nvPr>
        </p:nvSpPr>
        <p:spPr>
          <a:xfrm>
            <a:off x="628650" y="365125"/>
            <a:ext cx="78867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294443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EA372-B903-4932-BDEE-E2BCB72B8EA1}"/>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868EE1-6D19-4FA3-BEA2-7323718DC41B}"/>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F885B9-BF42-42E5-94C0-98920221A30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181843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BA0BE-82FF-4BFD-B7E1-EB9B12B4A43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C811EB-2AA9-4D52-8359-36DECAA92671}"/>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E20E565-0A8E-4A11-A8C2-EA3D86F42A3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371262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725CE-BE88-4E53-B058-78B47AD6472B}"/>
              </a:ext>
            </a:extLst>
          </p:cNvPr>
          <p:cNvSpPr>
            <a:spLocks noGrp="1"/>
          </p:cNvSpPr>
          <p:nvPr>
            <p:ph type="title"/>
          </p:nvPr>
        </p:nvSpPr>
        <p:spPr>
          <a:xfrm>
            <a:off x="628650" y="365125"/>
            <a:ext cx="78867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EEDB67A-92E2-43E2-ABAF-CC75B1361F8B}"/>
              </a:ext>
            </a:extLst>
          </p:cNvPr>
          <p:cNvSpPr>
            <a:spLocks noGrp="1"/>
          </p:cNvSpPr>
          <p:nvPr>
            <p:ph type="body" orient="vert" idx="1"/>
          </p:nvPr>
        </p:nvSpPr>
        <p:spPr>
          <a:xfrm>
            <a:off x="628650" y="1825625"/>
            <a:ext cx="78867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68895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0D30BED-AF57-449B-A498-86B85267C491}"/>
              </a:ext>
            </a:extLst>
          </p:cNvPr>
          <p:cNvSpPr>
            <a:spLocks noGrp="1"/>
          </p:cNvSpPr>
          <p:nvPr>
            <p:ph type="title" orient="vert"/>
          </p:nvPr>
        </p:nvSpPr>
        <p:spPr>
          <a:xfrm>
            <a:off x="6543675" y="365125"/>
            <a:ext cx="1971675"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3E4CC7B-E101-4F61-9BCA-EE0308C28AB8}"/>
              </a:ext>
            </a:extLst>
          </p:cNvPr>
          <p:cNvSpPr>
            <a:spLocks noGrp="1"/>
          </p:cNvSpPr>
          <p:nvPr>
            <p:ph type="body" orient="vert" idx="1"/>
          </p:nvPr>
        </p:nvSpPr>
        <p:spPr>
          <a:xfrm>
            <a:off x="628650" y="365125"/>
            <a:ext cx="5762625"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76139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66751" y="65089"/>
            <a:ext cx="8488973" cy="765175"/>
          </a:xfrm>
        </p:spPr>
        <p:txBody>
          <a:bodyPr/>
          <a:lstStyle/>
          <a:p>
            <a:r>
              <a:rPr lang="nl-NL"/>
              <a:t>Klik om de stijl te bewerken</a:t>
            </a:r>
          </a:p>
        </p:txBody>
      </p:sp>
      <p:sp>
        <p:nvSpPr>
          <p:cNvPr id="3" name="Tijdelijke aanduiding voor tabel 2"/>
          <p:cNvSpPr>
            <a:spLocks noGrp="1"/>
          </p:cNvSpPr>
          <p:nvPr>
            <p:ph type="tbl" idx="1"/>
          </p:nvPr>
        </p:nvSpPr>
        <p:spPr>
          <a:xfrm>
            <a:off x="666751" y="1339850"/>
            <a:ext cx="7851531" cy="4679950"/>
          </a:xfrm>
        </p:spPr>
        <p:txBody>
          <a:bodyPr/>
          <a:lstStyle/>
          <a:p>
            <a:pPr lvl="0"/>
            <a:endParaRPr lang="nl-NL" noProof="0"/>
          </a:p>
        </p:txBody>
      </p:sp>
    </p:spTree>
    <p:extLst>
      <p:ext uri="{BB962C8B-B14F-4D97-AF65-F5344CB8AC3E}">
        <p14:creationId xmlns:p14="http://schemas.microsoft.com/office/powerpoint/2010/main" val="204031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lvl1pPr>
              <a:defRPr sz="3600"/>
            </a:lvl1pPr>
          </a:lstStyle>
          <a:p>
            <a:r>
              <a:rPr lang="nl-NL" dirty="0"/>
              <a:t>Klik om stijl te bewerken</a:t>
            </a:r>
          </a:p>
        </p:txBody>
      </p:sp>
      <p:sp>
        <p:nvSpPr>
          <p:cNvPr id="3" name="Tijdelijke aanduiding voor inhoud 2"/>
          <p:cNvSpPr>
            <a:spLocks noGrp="1"/>
          </p:cNvSpPr>
          <p:nvPr>
            <p:ph sz="half" idx="1"/>
          </p:nvPr>
        </p:nvSpPr>
        <p:spPr>
          <a:xfrm>
            <a:off x="526074" y="1339850"/>
            <a:ext cx="3936023" cy="4679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02774" y="1339850"/>
            <a:ext cx="3937488" cy="4679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3346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20080"/>
          </a:xfrm>
        </p:spPr>
        <p:txBody>
          <a:bodyPr/>
          <a:lstStyle>
            <a:lvl1pPr>
              <a:defRPr sz="3600"/>
            </a:lvl1pPr>
          </a:lstStyle>
          <a:p>
            <a:r>
              <a:rPr lang="nl-NL" dirty="0"/>
              <a:t>Klik om stijl te bewerken</a:t>
            </a:r>
          </a:p>
        </p:txBody>
      </p:sp>
      <p:sp>
        <p:nvSpPr>
          <p:cNvPr id="3" name="Tijdelijke aanduiding voor tekst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8462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66751" y="116632"/>
            <a:ext cx="8488973" cy="713632"/>
          </a:xfrm>
          <a:ln>
            <a:noFill/>
          </a:ln>
        </p:spPr>
        <p:txBody>
          <a:bodyPr/>
          <a:lstStyle>
            <a:lvl1pPr>
              <a:defRPr sz="3600"/>
            </a:lvl1pPr>
          </a:lstStyle>
          <a:p>
            <a:r>
              <a:rPr lang="nl-NL" dirty="0"/>
              <a:t>Klik om stijl te bewerken</a:t>
            </a:r>
          </a:p>
        </p:txBody>
      </p:sp>
    </p:spTree>
    <p:extLst>
      <p:ext uri="{BB962C8B-B14F-4D97-AF65-F5344CB8AC3E}">
        <p14:creationId xmlns:p14="http://schemas.microsoft.com/office/powerpoint/2010/main" val="252669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88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435" cy="1162050"/>
          </a:xfrm>
        </p:spPr>
        <p:txBody>
          <a:bodyPr anchor="b"/>
          <a:lstStyle>
            <a:lvl1pPr algn="l">
              <a:defRPr sz="1846" b="1"/>
            </a:lvl1pPr>
          </a:lstStyle>
          <a:p>
            <a:r>
              <a:rPr lang="nl-NL"/>
              <a:t>Klik om stijl te bewerken</a:t>
            </a:r>
          </a:p>
        </p:txBody>
      </p:sp>
      <p:sp>
        <p:nvSpPr>
          <p:cNvPr id="3" name="Tijdelijke aanduiding voor inhoud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l-NL"/>
              <a:t>Klikken om de tekststijl van het model te bewerken</a:t>
            </a:r>
          </a:p>
        </p:txBody>
      </p:sp>
    </p:spTree>
    <p:extLst>
      <p:ext uri="{BB962C8B-B14F-4D97-AF65-F5344CB8AC3E}">
        <p14:creationId xmlns:p14="http://schemas.microsoft.com/office/powerpoint/2010/main" val="89510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1846" b="1"/>
            </a:lvl1pPr>
          </a:lstStyle>
          <a:p>
            <a:r>
              <a:rPr lang="nl-NL"/>
              <a:t>Klik om stijl te bewerken</a:t>
            </a:r>
          </a:p>
        </p:txBody>
      </p:sp>
      <p:sp>
        <p:nvSpPr>
          <p:cNvPr id="3" name="Tijdelijke aanduiding voor afbeelding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l-NL"/>
              <a:t>Klikken om de tekststijl van het model te bewerken</a:t>
            </a:r>
          </a:p>
        </p:txBody>
      </p:sp>
    </p:spTree>
    <p:extLst>
      <p:ext uri="{BB962C8B-B14F-4D97-AF65-F5344CB8AC3E}">
        <p14:creationId xmlns:p14="http://schemas.microsoft.com/office/powerpoint/2010/main" val="396208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334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E22BF1F-0B8A-43BF-9FE3-FC9B0BEC1CBF}"/>
              </a:ext>
            </a:extLst>
          </p:cNvPr>
          <p:cNvSpPr>
            <a:spLocks noGrp="1" noChangeArrowheads="1"/>
          </p:cNvSpPr>
          <p:nvPr>
            <p:ph type="body" idx="1"/>
          </p:nvPr>
        </p:nvSpPr>
        <p:spPr bwMode="auto">
          <a:xfrm>
            <a:off x="666751" y="1339850"/>
            <a:ext cx="7851531"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Klikken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1027" name="Rectangle 2">
            <a:extLst>
              <a:ext uri="{FF2B5EF4-FFF2-40B4-BE49-F238E27FC236}">
                <a16:creationId xmlns:a16="http://schemas.microsoft.com/office/drawing/2014/main" id="{8F3CFBED-1950-4406-9524-DFAC1B057E90}"/>
              </a:ext>
            </a:extLst>
          </p:cNvPr>
          <p:cNvSpPr>
            <a:spLocks noGrp="1" noChangeArrowheads="1"/>
          </p:cNvSpPr>
          <p:nvPr>
            <p:ph type="title"/>
          </p:nvPr>
        </p:nvSpPr>
        <p:spPr bwMode="auto">
          <a:xfrm>
            <a:off x="666751" y="65089"/>
            <a:ext cx="8488973" cy="765175"/>
          </a:xfrm>
          <a:prstGeom prst="rect">
            <a:avLst/>
          </a:prstGeom>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p>
            <a:pPr lvl="0"/>
            <a:r>
              <a:rPr lang="nl-NL" altLang="nl-NL" dirty="0"/>
              <a:t>Klik om stijl te bewerken</a:t>
            </a:r>
          </a:p>
        </p:txBody>
      </p:sp>
      <p:sp>
        <p:nvSpPr>
          <p:cNvPr id="1028" name="Rectangle 50">
            <a:extLst>
              <a:ext uri="{FF2B5EF4-FFF2-40B4-BE49-F238E27FC236}">
                <a16:creationId xmlns:a16="http://schemas.microsoft.com/office/drawing/2014/main" id="{14B6FD56-120E-43EF-9DCF-33C19E9BB3E3}"/>
              </a:ext>
            </a:extLst>
          </p:cNvPr>
          <p:cNvSpPr>
            <a:spLocks noChangeArrowheads="1"/>
          </p:cNvSpPr>
          <p:nvPr/>
        </p:nvSpPr>
        <p:spPr bwMode="auto">
          <a:xfrm>
            <a:off x="0" y="0"/>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endParaRPr lang="en-US" altLang="nl-NL" sz="2215"/>
          </a:p>
        </p:txBody>
      </p:sp>
      <p:sp>
        <p:nvSpPr>
          <p:cNvPr id="1032" name="Rectangle 58">
            <a:extLst>
              <a:ext uri="{FF2B5EF4-FFF2-40B4-BE49-F238E27FC236}">
                <a16:creationId xmlns:a16="http://schemas.microsoft.com/office/drawing/2014/main" id="{52630177-7F91-4022-8062-229B946ABED4}"/>
              </a:ext>
            </a:extLst>
          </p:cNvPr>
          <p:cNvSpPr>
            <a:spLocks noChangeArrowheads="1"/>
          </p:cNvSpPr>
          <p:nvPr/>
        </p:nvSpPr>
        <p:spPr bwMode="auto">
          <a:xfrm>
            <a:off x="0" y="6868492"/>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endParaRPr lang="en-US" altLang="nl-NL" sz="2215"/>
          </a:p>
        </p:txBody>
      </p:sp>
      <p:sp>
        <p:nvSpPr>
          <p:cNvPr id="1034" name="Line 14">
            <a:extLst>
              <a:ext uri="{FF2B5EF4-FFF2-40B4-BE49-F238E27FC236}">
                <a16:creationId xmlns:a16="http://schemas.microsoft.com/office/drawing/2014/main" id="{64B068C4-B542-4B17-8CEC-69991E708F2B}"/>
              </a:ext>
            </a:extLst>
          </p:cNvPr>
          <p:cNvSpPr>
            <a:spLocks noChangeShapeType="1"/>
          </p:cNvSpPr>
          <p:nvPr/>
        </p:nvSpPr>
        <p:spPr bwMode="auto">
          <a:xfrm>
            <a:off x="0" y="858838"/>
            <a:ext cx="9144000" cy="0"/>
          </a:xfrm>
          <a:prstGeom prst="line">
            <a:avLst/>
          </a:prstGeom>
          <a:noFill/>
          <a:ln w="9525">
            <a:solidFill>
              <a:srgbClr val="B00063"/>
            </a:solidFill>
            <a:round/>
            <a:headEnd/>
            <a:tailEnd/>
          </a:ln>
          <a:extLst>
            <a:ext uri="{909E8E84-426E-40DD-AFC4-6F175D3DCCD1}">
              <a14:hiddenFill xmlns:a14="http://schemas.microsoft.com/office/drawing/2010/main">
                <a:noFill/>
              </a14:hiddenFill>
            </a:ext>
          </a:extLst>
        </p:spPr>
        <p:txBody>
          <a:bodyPr/>
          <a:lstStyle/>
          <a:p>
            <a:endParaRPr lang="nl-NL" sz="1662"/>
          </a:p>
        </p:txBody>
      </p:sp>
      <p:pic>
        <p:nvPicPr>
          <p:cNvPr id="3" name="Afbeelding 2">
            <a:extLst>
              <a:ext uri="{FF2B5EF4-FFF2-40B4-BE49-F238E27FC236}">
                <a16:creationId xmlns:a16="http://schemas.microsoft.com/office/drawing/2014/main" id="{0BE64711-CB08-4DF9-9767-634D5CA266E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86885" y="6245644"/>
            <a:ext cx="1643120" cy="567732"/>
          </a:xfrm>
          <a:prstGeom prst="rect">
            <a:avLst/>
          </a:prstGeom>
        </p:spPr>
      </p:pic>
    </p:spTree>
    <p:extLst>
      <p:ext uri="{BB962C8B-B14F-4D97-AF65-F5344CB8AC3E}">
        <p14:creationId xmlns:p14="http://schemas.microsoft.com/office/powerpoint/2010/main" val="416025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585" b="1">
          <a:solidFill>
            <a:schemeClr val="tx1"/>
          </a:solidFill>
          <a:latin typeface="+mj-lt"/>
          <a:ea typeface="ＭＳ Ｐゴシック" pitchFamily="-106" charset="-128"/>
          <a:cs typeface="ＭＳ Ｐゴシック" pitchFamily="-106" charset="-128"/>
        </a:defRPr>
      </a:lvl1pPr>
      <a:lvl2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5pPr>
      <a:lvl6pPr marL="422041" algn="l" rtl="0" eaLnBrk="1" fontAlgn="base" hangingPunct="1">
        <a:spcBef>
          <a:spcPct val="0"/>
        </a:spcBef>
        <a:spcAft>
          <a:spcPct val="0"/>
        </a:spcAft>
        <a:defRPr sz="2585" b="1">
          <a:solidFill>
            <a:srgbClr val="B00063"/>
          </a:solidFill>
          <a:latin typeface="Arial" pitchFamily="-106" charset="0"/>
        </a:defRPr>
      </a:lvl6pPr>
      <a:lvl7pPr marL="844083" algn="l" rtl="0" eaLnBrk="1" fontAlgn="base" hangingPunct="1">
        <a:spcBef>
          <a:spcPct val="0"/>
        </a:spcBef>
        <a:spcAft>
          <a:spcPct val="0"/>
        </a:spcAft>
        <a:defRPr sz="2585" b="1">
          <a:solidFill>
            <a:srgbClr val="B00063"/>
          </a:solidFill>
          <a:latin typeface="Arial" pitchFamily="-106" charset="0"/>
        </a:defRPr>
      </a:lvl7pPr>
      <a:lvl8pPr marL="1266124" algn="l" rtl="0" eaLnBrk="1" fontAlgn="base" hangingPunct="1">
        <a:spcBef>
          <a:spcPct val="0"/>
        </a:spcBef>
        <a:spcAft>
          <a:spcPct val="0"/>
        </a:spcAft>
        <a:defRPr sz="2585" b="1">
          <a:solidFill>
            <a:srgbClr val="B00063"/>
          </a:solidFill>
          <a:latin typeface="Arial" pitchFamily="-106" charset="0"/>
        </a:defRPr>
      </a:lvl8pPr>
      <a:lvl9pPr marL="1688165" algn="l" rtl="0" eaLnBrk="1" fontAlgn="base" hangingPunct="1">
        <a:spcBef>
          <a:spcPct val="0"/>
        </a:spcBef>
        <a:spcAft>
          <a:spcPct val="0"/>
        </a:spcAft>
        <a:defRPr sz="2585" b="1">
          <a:solidFill>
            <a:srgbClr val="B00063"/>
          </a:solidFill>
          <a:latin typeface="Arial" pitchFamily="-106" charset="0"/>
        </a:defRPr>
      </a:lvl9pPr>
    </p:titleStyle>
    <p:bodyStyle>
      <a:lvl1pPr marL="316531" indent="-316531" algn="l" rtl="0" eaLnBrk="1" fontAlgn="base" hangingPunct="1">
        <a:spcBef>
          <a:spcPct val="20000"/>
        </a:spcBef>
        <a:spcAft>
          <a:spcPct val="0"/>
        </a:spcAft>
        <a:buChar char="•"/>
        <a:defRPr sz="2215" b="1">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p:bodyStyle>
    <p:otherStyle>
      <a:defPPr>
        <a:defRPr lang="nl-NL"/>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9659C0-767D-4A38-ABBC-3F4CC51D3AB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78505" y="6167016"/>
            <a:ext cx="1651500" cy="577216"/>
          </a:xfrm>
          <a:prstGeom prst="rect">
            <a:avLst/>
          </a:prstGeom>
        </p:spPr>
      </p:pic>
    </p:spTree>
    <p:extLst>
      <p:ext uri="{BB962C8B-B14F-4D97-AF65-F5344CB8AC3E}">
        <p14:creationId xmlns:p14="http://schemas.microsoft.com/office/powerpoint/2010/main" val="1855166940"/>
      </p:ext>
    </p:extLst>
  </p:cSld>
  <p:clrMap bg1="lt1" tx1="dk1" bg2="lt2" tx2="dk2" accent1="accent1" accent2="accent2" accent3="accent3" accent4="accent4" accent5="accent5" accent6="accent6" hlink="hlink" folHlink="folHlink"/>
  <p:sldLayoutIdLst>
    <p:sldLayoutId id="2147483681"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mail@nimo.n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sv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p:blipFill>
        <p:spPr bwMode="auto">
          <a:xfrm>
            <a:off x="646113" y="1124744"/>
            <a:ext cx="7851775" cy="295226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noFill/>
        </p:spPr>
        <p:txBody>
          <a:bodyPr>
            <a:noAutofit/>
          </a:bodyPr>
          <a:lstStyle/>
          <a:p>
            <a:r>
              <a:rPr lang="nl-NL" sz="3200" dirty="0">
                <a:solidFill>
                  <a:schemeClr val="tx1"/>
                </a:solidFill>
                <a:latin typeface="Century Gothic" panose="020B0502020202020204" pitchFamily="34" charset="0"/>
              </a:rPr>
              <a:t>NIMO Summerschool</a:t>
            </a:r>
          </a:p>
        </p:txBody>
      </p:sp>
      <p:sp>
        <p:nvSpPr>
          <p:cNvPr id="8" name="Titel 1"/>
          <p:cNvSpPr txBox="1">
            <a:spLocks/>
          </p:cNvSpPr>
          <p:nvPr/>
        </p:nvSpPr>
        <p:spPr>
          <a:xfrm>
            <a:off x="646112" y="4221088"/>
            <a:ext cx="7851775" cy="1224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dirty="0">
                <a:latin typeface="Century Gothic" panose="020B0502020202020204" pitchFamily="34" charset="0"/>
              </a:rPr>
              <a:t>NIMO webinar #1 van 6: </a:t>
            </a:r>
          </a:p>
          <a:p>
            <a:endParaRPr lang="nl-NL" sz="2400" b="1" dirty="0">
              <a:solidFill>
                <a:schemeClr val="accent2"/>
              </a:solidFill>
              <a:latin typeface="Century Gothic" panose="020B0502020202020204" pitchFamily="34" charset="0"/>
            </a:endParaRPr>
          </a:p>
          <a:p>
            <a:r>
              <a:rPr lang="nl-NL" sz="2400" b="1" dirty="0">
                <a:solidFill>
                  <a:schemeClr val="accent2"/>
                </a:solidFill>
                <a:latin typeface="Century Gothic" panose="020B0502020202020204" pitchFamily="34" charset="0"/>
              </a:rPr>
              <a:t>Iedereen op de juiste plek: de Stuurgroep!</a:t>
            </a:r>
          </a:p>
          <a:p>
            <a:endParaRPr lang="nl-NL" sz="2400" b="1" dirty="0">
              <a:solidFill>
                <a:schemeClr val="accent2"/>
              </a:solidFill>
              <a:latin typeface="Century Gothic" panose="020B0502020202020204" pitchFamily="34" charset="0"/>
            </a:endParaRPr>
          </a:p>
        </p:txBody>
      </p:sp>
      <p:sp>
        <p:nvSpPr>
          <p:cNvPr id="5" name="Titel 1">
            <a:extLst>
              <a:ext uri="{FF2B5EF4-FFF2-40B4-BE49-F238E27FC236}">
                <a16:creationId xmlns:a16="http://schemas.microsoft.com/office/drawing/2014/main" id="{EB366798-6975-4876-916A-EFCE66D35ECE}"/>
              </a:ext>
            </a:extLst>
          </p:cNvPr>
          <p:cNvSpPr txBox="1">
            <a:spLocks/>
          </p:cNvSpPr>
          <p:nvPr/>
        </p:nvSpPr>
        <p:spPr>
          <a:xfrm>
            <a:off x="608657" y="5733257"/>
            <a:ext cx="7851775"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600" i="1" dirty="0">
                <a:latin typeface="Century Gothic" panose="020B0502020202020204" pitchFamily="34" charset="0"/>
              </a:rPr>
              <a:t>Welkom! Nog even geduld….we starten om 13:15</a:t>
            </a:r>
          </a:p>
        </p:txBody>
      </p:sp>
    </p:spTree>
    <p:extLst>
      <p:ext uri="{BB962C8B-B14F-4D97-AF65-F5344CB8AC3E}">
        <p14:creationId xmlns:p14="http://schemas.microsoft.com/office/powerpoint/2010/main" val="42236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607F3F42-EED5-4C3A-8CC7-A879D7BF7E2D}"/>
              </a:ext>
            </a:extLst>
          </p:cNvPr>
          <p:cNvSpPr>
            <a:spLocks noGrp="1"/>
          </p:cNvSpPr>
          <p:nvPr>
            <p:ph idx="1"/>
          </p:nvPr>
        </p:nvSpPr>
        <p:spPr>
          <a:xfrm>
            <a:off x="666751" y="1081058"/>
            <a:ext cx="7851531" cy="4938742"/>
          </a:xfrm>
        </p:spPr>
        <p:txBody>
          <a:bodyPr anchor="t"/>
          <a:lstStyle/>
          <a:p>
            <a:pPr marL="0" indent="0">
              <a:buNone/>
            </a:pPr>
            <a:r>
              <a:rPr lang="nl-NL" b="1" dirty="0"/>
              <a:t>Wat is GEEN verantwoordelijkheid van de Senior leverancier:</a:t>
            </a:r>
            <a:endParaRPr lang="nl-NL" dirty="0"/>
          </a:p>
          <a:p>
            <a:pPr lvl="0"/>
            <a:endParaRPr lang="nl-NL" dirty="0"/>
          </a:p>
          <a:p>
            <a:pPr marL="628650" indent="-628650">
              <a:buFont typeface="+mj-lt"/>
              <a:buAutoNum type="alphaLcParenR"/>
            </a:pPr>
            <a:r>
              <a:rPr lang="nl-NL" sz="2400" dirty="0"/>
              <a:t>Het beschikbaar stellen van de benodigde resources aan het project</a:t>
            </a:r>
          </a:p>
          <a:p>
            <a:pPr marL="628650" indent="-628650">
              <a:buFont typeface="+mj-lt"/>
              <a:buAutoNum type="alphaLcParenR"/>
            </a:pPr>
            <a:r>
              <a:rPr lang="nl-NL" sz="2400" dirty="0"/>
              <a:t>Het beoordelen van de haalbaarheid van op te leveren producten tegen tijd en kosten</a:t>
            </a:r>
          </a:p>
          <a:p>
            <a:pPr marL="628650" indent="-628650">
              <a:buFont typeface="+mj-lt"/>
              <a:buAutoNum type="alphaLcParenR"/>
            </a:pPr>
            <a:r>
              <a:rPr lang="nl-NL" sz="2400" dirty="0"/>
              <a:t>Toetsen of het ontwerp voldoet aan de gebruikerseisen</a:t>
            </a:r>
          </a:p>
          <a:p>
            <a:pPr marL="628650" indent="-628650">
              <a:buFont typeface="+mj-lt"/>
              <a:buAutoNum type="alphaLcParenR"/>
            </a:pPr>
            <a:r>
              <a:rPr lang="nl-NL" sz="2400" dirty="0"/>
              <a:t>Bewaken van een tijdige afronding van een nazorgperiode.</a:t>
            </a:r>
          </a:p>
          <a:p>
            <a:pPr marL="0" indent="0">
              <a:buNone/>
            </a:pPr>
            <a:endParaRPr lang="nl-NL" dirty="0"/>
          </a:p>
        </p:txBody>
      </p:sp>
      <p:sp>
        <p:nvSpPr>
          <p:cNvPr id="4" name="Titel 3">
            <a:extLst>
              <a:ext uri="{FF2B5EF4-FFF2-40B4-BE49-F238E27FC236}">
                <a16:creationId xmlns:a16="http://schemas.microsoft.com/office/drawing/2014/main" id="{55E3F4E6-4A88-4F1F-8CE9-D943F09D52BE}"/>
              </a:ext>
            </a:extLst>
          </p:cNvPr>
          <p:cNvSpPr>
            <a:spLocks noGrp="1"/>
          </p:cNvSpPr>
          <p:nvPr>
            <p:ph type="title"/>
          </p:nvPr>
        </p:nvSpPr>
        <p:spPr/>
        <p:txBody>
          <a:bodyPr/>
          <a:lstStyle/>
          <a:p>
            <a:r>
              <a:rPr lang="nl-NL" b="1" dirty="0"/>
              <a:t>Quizvraag</a:t>
            </a:r>
          </a:p>
        </p:txBody>
      </p:sp>
    </p:spTree>
    <p:extLst>
      <p:ext uri="{BB962C8B-B14F-4D97-AF65-F5344CB8AC3E}">
        <p14:creationId xmlns:p14="http://schemas.microsoft.com/office/powerpoint/2010/main" val="307335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noAutofit/>
          </a:bodyPr>
          <a:lstStyle/>
          <a:p>
            <a:pPr>
              <a:buFont typeface="Wingdings" panose="05000000000000000000" pitchFamily="2" charset="2"/>
              <a:buChar char="ü"/>
            </a:pPr>
            <a:r>
              <a:rPr lang="nl-NL" sz="2200" b="0" dirty="0">
                <a:solidFill>
                  <a:schemeClr val="tx1"/>
                </a:solidFill>
              </a:rPr>
              <a:t>Welkom</a:t>
            </a:r>
            <a:r>
              <a:rPr lang="nl-NL" sz="2200" dirty="0"/>
              <a:t> en kennismaking</a:t>
            </a:r>
            <a:endParaRPr lang="nl-NL" sz="2200" b="0" dirty="0">
              <a:solidFill>
                <a:schemeClr val="tx1"/>
              </a:solidFill>
            </a:endParaRPr>
          </a:p>
          <a:p>
            <a:pPr>
              <a:buFont typeface="Wingdings" panose="05000000000000000000" pitchFamily="2" charset="2"/>
              <a:buChar char="ü"/>
            </a:pPr>
            <a:r>
              <a:rPr lang="nl-NL" sz="2200" b="0" dirty="0">
                <a:solidFill>
                  <a:schemeClr val="tx1"/>
                </a:solidFill>
              </a:rPr>
              <a:t>Herkenbare knelpunten?</a:t>
            </a:r>
          </a:p>
          <a:p>
            <a:pPr>
              <a:buFont typeface="Wingdings" panose="05000000000000000000" pitchFamily="2" charset="2"/>
              <a:buChar char="ü"/>
            </a:pPr>
            <a:r>
              <a:rPr lang="nl-NL" sz="2200" dirty="0"/>
              <a:t>Een goed opdrachtgever</a:t>
            </a:r>
            <a:endParaRPr lang="nl-NL" sz="2200" b="0" dirty="0">
              <a:solidFill>
                <a:schemeClr val="tx1"/>
              </a:solidFill>
            </a:endParaRPr>
          </a:p>
          <a:p>
            <a:pPr>
              <a:buFont typeface="Wingdings" panose="05000000000000000000" pitchFamily="2" charset="2"/>
              <a:buChar char="ü"/>
            </a:pPr>
            <a:r>
              <a:rPr lang="nl-NL" sz="2200" dirty="0"/>
              <a:t>Rollen binnen de stuurgroep</a:t>
            </a:r>
          </a:p>
          <a:p>
            <a:r>
              <a:rPr lang="nl-NL" sz="2200" b="0" dirty="0">
                <a:solidFill>
                  <a:schemeClr val="tx1"/>
                </a:solidFill>
              </a:rPr>
              <a:t>Kerntaak van de stuurgroep tijdens het project</a:t>
            </a:r>
          </a:p>
          <a:p>
            <a:r>
              <a:rPr lang="nl-NL" sz="2200" dirty="0"/>
              <a:t>Evaluatie en vervolgstappen</a:t>
            </a:r>
          </a:p>
          <a:p>
            <a:r>
              <a:rPr lang="nl-NL" sz="2200" dirty="0"/>
              <a:t>Tips &amp; tricks</a:t>
            </a:r>
          </a:p>
          <a:p>
            <a:endParaRPr lang="nl-NL" sz="2200" b="0" dirty="0">
              <a:solidFill>
                <a:schemeClr val="tx1"/>
              </a:solidFill>
            </a:endParaRPr>
          </a:p>
          <a:p>
            <a:endParaRPr lang="nl-NL" sz="2200" b="0" dirty="0">
              <a:solidFill>
                <a:schemeClr val="tx1"/>
              </a:solidFill>
            </a:endParaRPr>
          </a:p>
        </p:txBody>
      </p:sp>
      <p:sp>
        <p:nvSpPr>
          <p:cNvPr id="2" name="Titel 1"/>
          <p:cNvSpPr>
            <a:spLocks noGrp="1"/>
          </p:cNvSpPr>
          <p:nvPr>
            <p:ph type="title"/>
          </p:nvPr>
        </p:nvSpPr>
        <p:spPr/>
        <p:txBody>
          <a:bodyPr>
            <a:noAutofit/>
          </a:bodyPr>
          <a:lstStyle/>
          <a:p>
            <a:pPr algn="l"/>
            <a:r>
              <a:rPr lang="nl-NL" sz="3600" dirty="0">
                <a:solidFill>
                  <a:schemeClr val="tx1"/>
                </a:solidFill>
                <a:latin typeface="Century Gothic" panose="020B0502020202020204" pitchFamily="34" charset="0"/>
              </a:rPr>
              <a:t>Agenda</a:t>
            </a:r>
          </a:p>
        </p:txBody>
      </p:sp>
    </p:spTree>
    <p:extLst>
      <p:ext uri="{BB962C8B-B14F-4D97-AF65-F5344CB8AC3E}">
        <p14:creationId xmlns:p14="http://schemas.microsoft.com/office/powerpoint/2010/main" val="204113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3200" dirty="0">
                <a:latin typeface="Century Gothic" panose="020B0502020202020204" pitchFamily="34" charset="0"/>
              </a:rPr>
              <a:t>Kerntaak stuurgroep tijdens het project</a:t>
            </a:r>
          </a:p>
        </p:txBody>
      </p:sp>
      <p:pic>
        <p:nvPicPr>
          <p:cNvPr id="24" name="Afbeelding 23">
            <a:extLst>
              <a:ext uri="{FF2B5EF4-FFF2-40B4-BE49-F238E27FC236}">
                <a16:creationId xmlns:a16="http://schemas.microsoft.com/office/drawing/2014/main" id="{79A46C99-A031-4A40-A5E8-FF2D88F245BB}"/>
              </a:ext>
            </a:extLst>
          </p:cNvPr>
          <p:cNvPicPr>
            <a:picLocks noChangeAspect="1"/>
          </p:cNvPicPr>
          <p:nvPr/>
        </p:nvPicPr>
        <p:blipFill>
          <a:blip r:embed="rId3"/>
          <a:stretch>
            <a:fillRect/>
          </a:stretch>
        </p:blipFill>
        <p:spPr>
          <a:xfrm>
            <a:off x="-36512" y="1054124"/>
            <a:ext cx="9144000" cy="4749752"/>
          </a:xfrm>
          <a:prstGeom prst="rect">
            <a:avLst/>
          </a:prstGeom>
        </p:spPr>
      </p:pic>
      <p:sp>
        <p:nvSpPr>
          <p:cNvPr id="3" name="Ovaal 2">
            <a:extLst>
              <a:ext uri="{FF2B5EF4-FFF2-40B4-BE49-F238E27FC236}">
                <a16:creationId xmlns:a16="http://schemas.microsoft.com/office/drawing/2014/main" id="{C3B0FDD8-C1FB-4457-999C-356392E393DB}"/>
              </a:ext>
            </a:extLst>
          </p:cNvPr>
          <p:cNvSpPr/>
          <p:nvPr/>
        </p:nvSpPr>
        <p:spPr bwMode="auto">
          <a:xfrm>
            <a:off x="4860032" y="1054124"/>
            <a:ext cx="2232248" cy="3815036"/>
          </a:xfrm>
          <a:prstGeom prst="ellipse">
            <a:avLst/>
          </a:prstGeom>
          <a:noFill/>
          <a:ln w="508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a:ln>
                <a:noFill/>
              </a:ln>
              <a:solidFill>
                <a:schemeClr val="tx1"/>
              </a:solidFill>
              <a:effectLst/>
              <a:latin typeface="Times" pitchFamily="-106" charset="0"/>
            </a:endParaRPr>
          </a:p>
        </p:txBody>
      </p:sp>
    </p:spTree>
    <p:extLst>
      <p:ext uri="{BB962C8B-B14F-4D97-AF65-F5344CB8AC3E}">
        <p14:creationId xmlns:p14="http://schemas.microsoft.com/office/powerpoint/2010/main" val="20019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latin typeface="Century Gothic" panose="020B0502020202020204" pitchFamily="34" charset="0"/>
              </a:rPr>
              <a:t>Exception (Afwijking)</a:t>
            </a:r>
            <a:endParaRPr lang="nl-NL" dirty="0">
              <a:solidFill>
                <a:schemeClr val="tx1"/>
              </a:solidFill>
              <a:latin typeface="Century Gothic" panose="020B0502020202020204" pitchFamily="34" charset="0"/>
            </a:endParaRPr>
          </a:p>
        </p:txBody>
      </p:sp>
      <p:sp>
        <p:nvSpPr>
          <p:cNvPr id="7" name="Freeform 6"/>
          <p:cNvSpPr/>
          <p:nvPr/>
        </p:nvSpPr>
        <p:spPr bwMode="auto">
          <a:xfrm>
            <a:off x="844063" y="2225939"/>
            <a:ext cx="5448033" cy="2904887"/>
          </a:xfrm>
          <a:custGeom>
            <a:avLst/>
            <a:gdLst>
              <a:gd name="connsiteX0" fmla="*/ 0 w 7053943"/>
              <a:gd name="connsiteY0" fmla="*/ 3847605 h 3847605"/>
              <a:gd name="connsiteX1" fmla="*/ 2719449 w 7053943"/>
              <a:gd name="connsiteY1" fmla="*/ 3170712 h 3847605"/>
              <a:gd name="connsiteX2" fmla="*/ 4999512 w 7053943"/>
              <a:gd name="connsiteY2" fmla="*/ 534390 h 3847605"/>
              <a:gd name="connsiteX3" fmla="*/ 7018317 w 7053943"/>
              <a:gd name="connsiteY3" fmla="*/ 23751 h 3847605"/>
              <a:gd name="connsiteX4" fmla="*/ 7018317 w 7053943"/>
              <a:gd name="connsiteY4" fmla="*/ 23751 h 3847605"/>
              <a:gd name="connsiteX5" fmla="*/ 7053943 w 7053943"/>
              <a:gd name="connsiteY5" fmla="*/ 0 h 3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3943" h="3847605">
                <a:moveTo>
                  <a:pt x="0" y="3847605"/>
                </a:moveTo>
                <a:cubicBezTo>
                  <a:pt x="943098" y="3785259"/>
                  <a:pt x="1886197" y="3722914"/>
                  <a:pt x="2719449" y="3170712"/>
                </a:cubicBezTo>
                <a:cubicBezTo>
                  <a:pt x="3552701" y="2618509"/>
                  <a:pt x="4283034" y="1058883"/>
                  <a:pt x="4999512" y="534390"/>
                </a:cubicBezTo>
                <a:cubicBezTo>
                  <a:pt x="5715990" y="9897"/>
                  <a:pt x="7018317" y="23751"/>
                  <a:pt x="7018317" y="23751"/>
                </a:cubicBezTo>
                <a:lnTo>
                  <a:pt x="7018317" y="23751"/>
                </a:lnTo>
                <a:lnTo>
                  <a:pt x="7053943" y="0"/>
                </a:lnTo>
              </a:path>
            </a:pathLst>
          </a:custGeom>
          <a:noFill/>
          <a:ln w="9525" cap="flat" cmpd="sng" algn="ctr">
            <a:solidFill>
              <a:schemeClr val="tx1"/>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nl-NL" sz="2215" dirty="0">
              <a:latin typeface="Century Gothic" panose="020B0502020202020204" pitchFamily="34" charset="0"/>
            </a:endParaRPr>
          </a:p>
        </p:txBody>
      </p:sp>
      <p:sp>
        <p:nvSpPr>
          <p:cNvPr id="8" name="Line 7"/>
          <p:cNvSpPr>
            <a:spLocks noChangeShapeType="1"/>
          </p:cNvSpPr>
          <p:nvPr/>
        </p:nvSpPr>
        <p:spPr bwMode="auto">
          <a:xfrm>
            <a:off x="855174" y="1776115"/>
            <a:ext cx="0" cy="3376246"/>
          </a:xfrm>
          <a:prstGeom prst="line">
            <a:avLst/>
          </a:prstGeom>
          <a:noFill/>
          <a:ln w="28575">
            <a:solidFill>
              <a:schemeClr val="accent4">
                <a:lumMod val="75000"/>
              </a:schemeClr>
            </a:solidFill>
            <a:round/>
            <a:headEnd/>
            <a:tailEnd/>
          </a:ln>
          <a:effectLst/>
        </p:spPr>
        <p:txBody>
          <a:bodyPr/>
          <a:lstStyle/>
          <a:p>
            <a:endParaRPr lang="nl-NL" sz="2215" dirty="0">
              <a:latin typeface="Century Gothic" panose="020B0502020202020204" pitchFamily="34" charset="0"/>
            </a:endParaRPr>
          </a:p>
        </p:txBody>
      </p:sp>
      <p:sp>
        <p:nvSpPr>
          <p:cNvPr id="9" name="Line 8"/>
          <p:cNvSpPr>
            <a:spLocks noChangeShapeType="1"/>
          </p:cNvSpPr>
          <p:nvPr/>
        </p:nvSpPr>
        <p:spPr bwMode="auto">
          <a:xfrm>
            <a:off x="844062" y="5149431"/>
            <a:ext cx="6172200" cy="0"/>
          </a:xfrm>
          <a:prstGeom prst="line">
            <a:avLst/>
          </a:prstGeom>
          <a:noFill/>
          <a:ln w="28575">
            <a:solidFill>
              <a:schemeClr val="accent4">
                <a:lumMod val="75000"/>
              </a:schemeClr>
            </a:solidFill>
            <a:round/>
            <a:headEnd/>
            <a:tailEnd/>
          </a:ln>
          <a:effectLst/>
        </p:spPr>
        <p:txBody>
          <a:bodyPr/>
          <a:lstStyle/>
          <a:p>
            <a:endParaRPr lang="nl-NL" sz="2215" dirty="0">
              <a:latin typeface="Century Gothic" panose="020B0502020202020204" pitchFamily="34" charset="0"/>
            </a:endParaRPr>
          </a:p>
        </p:txBody>
      </p:sp>
      <p:sp>
        <p:nvSpPr>
          <p:cNvPr id="10" name="Text Box 14"/>
          <p:cNvSpPr txBox="1">
            <a:spLocks noChangeArrowheads="1"/>
          </p:cNvSpPr>
          <p:nvPr/>
        </p:nvSpPr>
        <p:spPr bwMode="auto">
          <a:xfrm>
            <a:off x="3051" y="3145000"/>
            <a:ext cx="797013" cy="319639"/>
          </a:xfrm>
          <a:prstGeom prst="rect">
            <a:avLst/>
          </a:prstGeom>
          <a:noFill/>
          <a:ln w="9525">
            <a:solidFill>
              <a:schemeClr val="accent4">
                <a:lumMod val="75000"/>
              </a:schemeClr>
            </a:solidFill>
            <a:miter lim="800000"/>
            <a:headEnd/>
            <a:tailEnd/>
          </a:ln>
          <a:effectLst/>
        </p:spPr>
        <p:txBody>
          <a:bodyPr wrap="none">
            <a:spAutoFit/>
          </a:bodyPr>
          <a:lstStyle/>
          <a:p>
            <a:pPr algn="r" eaLnBrk="1" hangingPunct="1"/>
            <a:r>
              <a:rPr lang="en-GB" sz="1477" b="1" dirty="0">
                <a:latin typeface="Century Gothic" panose="020B0502020202020204" pitchFamily="34" charset="0"/>
              </a:rPr>
              <a:t>Kosten</a:t>
            </a:r>
          </a:p>
        </p:txBody>
      </p:sp>
      <p:sp>
        <p:nvSpPr>
          <p:cNvPr id="11" name="Text Box 15"/>
          <p:cNvSpPr txBox="1">
            <a:spLocks noChangeArrowheads="1"/>
          </p:cNvSpPr>
          <p:nvPr/>
        </p:nvSpPr>
        <p:spPr bwMode="auto">
          <a:xfrm>
            <a:off x="4382669" y="5221487"/>
            <a:ext cx="484428" cy="319639"/>
          </a:xfrm>
          <a:prstGeom prst="rect">
            <a:avLst/>
          </a:prstGeom>
          <a:noFill/>
          <a:ln w="9525">
            <a:solidFill>
              <a:schemeClr val="accent4">
                <a:lumMod val="75000"/>
              </a:schemeClr>
            </a:solidFill>
            <a:miter lim="800000"/>
            <a:headEnd/>
            <a:tailEnd/>
          </a:ln>
          <a:effectLst/>
        </p:spPr>
        <p:txBody>
          <a:bodyPr wrap="none">
            <a:spAutoFit/>
          </a:bodyPr>
          <a:lstStyle/>
          <a:p>
            <a:pPr algn="l" eaLnBrk="1" hangingPunct="1"/>
            <a:r>
              <a:rPr lang="en-GB" sz="1477" b="1" dirty="0">
                <a:latin typeface="Century Gothic" panose="020B0502020202020204" pitchFamily="34" charset="0"/>
              </a:rPr>
              <a:t>Tijd</a:t>
            </a:r>
          </a:p>
        </p:txBody>
      </p:sp>
      <p:sp>
        <p:nvSpPr>
          <p:cNvPr id="12" name="Text Box 17"/>
          <p:cNvSpPr txBox="1">
            <a:spLocks noChangeArrowheads="1"/>
          </p:cNvSpPr>
          <p:nvPr/>
        </p:nvSpPr>
        <p:spPr bwMode="auto">
          <a:xfrm>
            <a:off x="1083774" y="1625662"/>
            <a:ext cx="2763898" cy="291170"/>
          </a:xfrm>
          <a:prstGeom prst="rect">
            <a:avLst/>
          </a:prstGeom>
          <a:noFill/>
          <a:ln w="9525">
            <a:noFill/>
            <a:miter lim="800000"/>
            <a:headEnd/>
            <a:tailEnd/>
          </a:ln>
          <a:effectLst/>
        </p:spPr>
        <p:txBody>
          <a:bodyPr wrap="none">
            <a:spAutoFit/>
          </a:bodyPr>
          <a:lstStyle/>
          <a:p>
            <a:pPr algn="l" eaLnBrk="1" hangingPunct="1"/>
            <a:r>
              <a:rPr lang="en-GB" sz="1292" dirty="0">
                <a:latin typeface="Century Gothic" panose="020B0502020202020204" pitchFamily="34" charset="0"/>
              </a:rPr>
              <a:t>Maximum tolerantie voor kosten</a:t>
            </a:r>
          </a:p>
        </p:txBody>
      </p:sp>
      <p:sp>
        <p:nvSpPr>
          <p:cNvPr id="13" name="Line 21"/>
          <p:cNvSpPr>
            <a:spLocks noChangeShapeType="1"/>
          </p:cNvSpPr>
          <p:nvPr/>
        </p:nvSpPr>
        <p:spPr bwMode="auto">
          <a:xfrm flipH="1" flipV="1">
            <a:off x="845117" y="2492896"/>
            <a:ext cx="5190513" cy="51121"/>
          </a:xfrm>
          <a:prstGeom prst="line">
            <a:avLst/>
          </a:prstGeom>
          <a:noFill/>
          <a:ln w="9525" cap="rnd">
            <a:solidFill>
              <a:srgbClr val="CC0000"/>
            </a:solidFill>
            <a:prstDash val="sysDot"/>
            <a:round/>
            <a:headEnd/>
            <a:tailEnd/>
          </a:ln>
          <a:effectLst/>
        </p:spPr>
        <p:txBody>
          <a:bodyPr/>
          <a:lstStyle/>
          <a:p>
            <a:endParaRPr lang="nl-NL" sz="2215" dirty="0">
              <a:latin typeface="Century Gothic" panose="020B0502020202020204" pitchFamily="34" charset="0"/>
            </a:endParaRPr>
          </a:p>
        </p:txBody>
      </p:sp>
      <p:sp>
        <p:nvSpPr>
          <p:cNvPr id="14" name="Line 23"/>
          <p:cNvSpPr>
            <a:spLocks noChangeShapeType="1"/>
          </p:cNvSpPr>
          <p:nvPr/>
        </p:nvSpPr>
        <p:spPr bwMode="auto">
          <a:xfrm flipH="1" flipV="1">
            <a:off x="855174" y="1952675"/>
            <a:ext cx="5203384" cy="4672"/>
          </a:xfrm>
          <a:prstGeom prst="line">
            <a:avLst/>
          </a:prstGeom>
          <a:noFill/>
          <a:ln w="9525" cap="rnd">
            <a:solidFill>
              <a:srgbClr val="CC0000"/>
            </a:solidFill>
            <a:prstDash val="sysDot"/>
            <a:round/>
            <a:headEnd/>
            <a:tailEnd/>
          </a:ln>
          <a:effectLst/>
        </p:spPr>
        <p:txBody>
          <a:bodyPr/>
          <a:lstStyle/>
          <a:p>
            <a:endParaRPr lang="nl-NL" sz="2215" dirty="0">
              <a:latin typeface="Century Gothic" panose="020B0502020202020204" pitchFamily="34" charset="0"/>
            </a:endParaRPr>
          </a:p>
        </p:txBody>
      </p:sp>
      <p:sp>
        <p:nvSpPr>
          <p:cNvPr id="15" name="Text Box 24"/>
          <p:cNvSpPr txBox="1">
            <a:spLocks noChangeArrowheads="1"/>
          </p:cNvSpPr>
          <p:nvPr/>
        </p:nvSpPr>
        <p:spPr bwMode="auto">
          <a:xfrm>
            <a:off x="1007574" y="2492896"/>
            <a:ext cx="2704587" cy="291170"/>
          </a:xfrm>
          <a:prstGeom prst="rect">
            <a:avLst/>
          </a:prstGeom>
          <a:noFill/>
          <a:ln w="9525">
            <a:noFill/>
            <a:miter lim="800000"/>
            <a:headEnd/>
            <a:tailEnd/>
          </a:ln>
          <a:effectLst/>
        </p:spPr>
        <p:txBody>
          <a:bodyPr wrap="none">
            <a:spAutoFit/>
          </a:bodyPr>
          <a:lstStyle/>
          <a:p>
            <a:pPr eaLnBrk="1" hangingPunct="1"/>
            <a:r>
              <a:rPr lang="en-GB" sz="1292" dirty="0">
                <a:latin typeface="Century Gothic" panose="020B0502020202020204" pitchFamily="34" charset="0"/>
              </a:rPr>
              <a:t>Minimum tolerantie voor kosten</a:t>
            </a:r>
          </a:p>
        </p:txBody>
      </p:sp>
      <p:sp>
        <p:nvSpPr>
          <p:cNvPr id="16" name="Rectangle 30"/>
          <p:cNvSpPr>
            <a:spLocks noChangeArrowheads="1"/>
          </p:cNvSpPr>
          <p:nvPr/>
        </p:nvSpPr>
        <p:spPr bwMode="auto">
          <a:xfrm>
            <a:off x="6022744" y="1960276"/>
            <a:ext cx="776600" cy="586455"/>
          </a:xfrm>
          <a:prstGeom prst="rect">
            <a:avLst/>
          </a:prstGeom>
          <a:noFill/>
          <a:ln w="9525">
            <a:solidFill>
              <a:srgbClr val="CC0000"/>
            </a:solidFill>
            <a:miter lim="800000"/>
            <a:headEnd/>
            <a:tailEnd/>
          </a:ln>
          <a:effectLst/>
        </p:spPr>
        <p:txBody>
          <a:bodyPr wrap="none" anchor="ctr"/>
          <a:lstStyle/>
          <a:p>
            <a:endParaRPr lang="nl-NL" sz="2215" dirty="0">
              <a:latin typeface="Century Gothic" panose="020B0502020202020204" pitchFamily="34" charset="0"/>
            </a:endParaRPr>
          </a:p>
        </p:txBody>
      </p:sp>
      <p:sp>
        <p:nvSpPr>
          <p:cNvPr id="18" name="Line 20"/>
          <p:cNvSpPr>
            <a:spLocks noChangeShapeType="1"/>
          </p:cNvSpPr>
          <p:nvPr/>
        </p:nvSpPr>
        <p:spPr bwMode="auto">
          <a:xfrm>
            <a:off x="6022744" y="2546730"/>
            <a:ext cx="0" cy="2599771"/>
          </a:xfrm>
          <a:prstGeom prst="line">
            <a:avLst/>
          </a:prstGeom>
          <a:noFill/>
          <a:ln w="9525">
            <a:solidFill>
              <a:srgbClr val="CC0000"/>
            </a:solidFill>
            <a:prstDash val="sysDot"/>
            <a:round/>
            <a:headEnd/>
            <a:tailEnd/>
          </a:ln>
          <a:effectLst/>
        </p:spPr>
        <p:txBody>
          <a:bodyPr/>
          <a:lstStyle/>
          <a:p>
            <a:endParaRPr lang="nl-NL" sz="2215" dirty="0">
              <a:latin typeface="Century Gothic" panose="020B0502020202020204" pitchFamily="34" charset="0"/>
            </a:endParaRPr>
          </a:p>
        </p:txBody>
      </p:sp>
      <p:sp>
        <p:nvSpPr>
          <p:cNvPr id="19" name="Line 22"/>
          <p:cNvSpPr>
            <a:spLocks noChangeShapeType="1"/>
          </p:cNvSpPr>
          <p:nvPr/>
        </p:nvSpPr>
        <p:spPr bwMode="auto">
          <a:xfrm flipH="1">
            <a:off x="6784889" y="1960276"/>
            <a:ext cx="14433" cy="3171914"/>
          </a:xfrm>
          <a:prstGeom prst="line">
            <a:avLst/>
          </a:prstGeom>
          <a:noFill/>
          <a:ln w="9525" cap="rnd">
            <a:solidFill>
              <a:srgbClr val="CC0000"/>
            </a:solidFill>
            <a:prstDash val="sysDot"/>
            <a:round/>
            <a:headEnd/>
            <a:tailEnd/>
          </a:ln>
          <a:effectLst/>
        </p:spPr>
        <p:txBody>
          <a:bodyPr/>
          <a:lstStyle/>
          <a:p>
            <a:endParaRPr lang="nl-NL" sz="2215" dirty="0">
              <a:latin typeface="Century Gothic" panose="020B0502020202020204" pitchFamily="34" charset="0"/>
            </a:endParaRPr>
          </a:p>
        </p:txBody>
      </p:sp>
      <p:sp>
        <p:nvSpPr>
          <p:cNvPr id="20" name="Text Box 25"/>
          <p:cNvSpPr txBox="1">
            <a:spLocks noChangeArrowheads="1"/>
          </p:cNvSpPr>
          <p:nvPr/>
        </p:nvSpPr>
        <p:spPr bwMode="auto">
          <a:xfrm>
            <a:off x="6876256" y="4632664"/>
            <a:ext cx="1641796" cy="490006"/>
          </a:xfrm>
          <a:prstGeom prst="rect">
            <a:avLst/>
          </a:prstGeom>
          <a:solidFill>
            <a:schemeClr val="bg1"/>
          </a:solidFill>
          <a:ln w="9525">
            <a:noFill/>
            <a:miter lim="800000"/>
            <a:headEnd/>
            <a:tailEnd/>
          </a:ln>
          <a:effectLst/>
        </p:spPr>
        <p:txBody>
          <a:bodyPr wrap="none">
            <a:spAutoFit/>
          </a:bodyPr>
          <a:lstStyle/>
          <a:p>
            <a:pPr algn="ctr" eaLnBrk="1" hangingPunct="1"/>
            <a:r>
              <a:rPr lang="en-GB" sz="1292" dirty="0">
                <a:latin typeface="Century Gothic" panose="020B0502020202020204" pitchFamily="34" charset="0"/>
              </a:rPr>
              <a:t>Maximum </a:t>
            </a:r>
          </a:p>
          <a:p>
            <a:pPr algn="ctr" eaLnBrk="1" hangingPunct="1"/>
            <a:r>
              <a:rPr lang="en-GB" sz="1292" dirty="0">
                <a:latin typeface="Century Gothic" panose="020B0502020202020204" pitchFamily="34" charset="0"/>
              </a:rPr>
              <a:t>tolerantie voor tijd</a:t>
            </a:r>
          </a:p>
        </p:txBody>
      </p:sp>
      <p:sp>
        <p:nvSpPr>
          <p:cNvPr id="21" name="Text Box 18"/>
          <p:cNvSpPr txBox="1">
            <a:spLocks noChangeArrowheads="1"/>
          </p:cNvSpPr>
          <p:nvPr/>
        </p:nvSpPr>
        <p:spPr bwMode="auto">
          <a:xfrm>
            <a:off x="4427984" y="4632664"/>
            <a:ext cx="1641796" cy="490006"/>
          </a:xfrm>
          <a:prstGeom prst="rect">
            <a:avLst/>
          </a:prstGeom>
          <a:noFill/>
          <a:ln w="9525">
            <a:noFill/>
            <a:miter lim="800000"/>
            <a:headEnd/>
            <a:tailEnd/>
          </a:ln>
          <a:effectLst/>
        </p:spPr>
        <p:txBody>
          <a:bodyPr wrap="none">
            <a:spAutoFit/>
          </a:bodyPr>
          <a:lstStyle/>
          <a:p>
            <a:pPr algn="ctr" eaLnBrk="1" hangingPunct="1"/>
            <a:r>
              <a:rPr lang="en-GB" sz="1292" dirty="0">
                <a:latin typeface="Century Gothic" panose="020B0502020202020204" pitchFamily="34" charset="0"/>
              </a:rPr>
              <a:t>Minimum </a:t>
            </a:r>
          </a:p>
          <a:p>
            <a:pPr algn="ctr" eaLnBrk="1" hangingPunct="1"/>
            <a:r>
              <a:rPr lang="en-GB" sz="1292" dirty="0">
                <a:latin typeface="Century Gothic" panose="020B0502020202020204" pitchFamily="34" charset="0"/>
              </a:rPr>
              <a:t>tolerantie voor tijd</a:t>
            </a:r>
          </a:p>
        </p:txBody>
      </p:sp>
      <p:sp>
        <p:nvSpPr>
          <p:cNvPr id="22" name="Oval 21"/>
          <p:cNvSpPr/>
          <p:nvPr/>
        </p:nvSpPr>
        <p:spPr bwMode="auto">
          <a:xfrm>
            <a:off x="6271706" y="2167410"/>
            <a:ext cx="175389" cy="175389"/>
          </a:xfrm>
          <a:prstGeom prst="ellipse">
            <a:avLst/>
          </a:prstGeom>
          <a:solidFill>
            <a:schemeClr val="accent2">
              <a:lumMod val="60000"/>
              <a:lumOff val="40000"/>
            </a:schemeClr>
          </a:solidFill>
          <a:ln w="9525" cap="flat" cmpd="sng" algn="ctr">
            <a:solidFill>
              <a:schemeClr val="accent4">
                <a:lumMod val="75000"/>
              </a:schemeClr>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nl-NL" sz="2215" dirty="0">
              <a:latin typeface="Century Gothic" panose="020B0502020202020204" pitchFamily="34" charset="0"/>
            </a:endParaRPr>
          </a:p>
        </p:txBody>
      </p:sp>
      <p:sp>
        <p:nvSpPr>
          <p:cNvPr id="23" name="Text Box 26"/>
          <p:cNvSpPr txBox="1">
            <a:spLocks noChangeArrowheads="1"/>
          </p:cNvSpPr>
          <p:nvPr/>
        </p:nvSpPr>
        <p:spPr bwMode="auto">
          <a:xfrm>
            <a:off x="6543307" y="2086949"/>
            <a:ext cx="1709122" cy="29117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l" eaLnBrk="1" hangingPunct="1"/>
            <a:r>
              <a:rPr lang="en-GB" sz="1292" dirty="0">
                <a:solidFill>
                  <a:schemeClr val="tx1"/>
                </a:solidFill>
                <a:latin typeface="Century Gothic" panose="020B0502020202020204" pitchFamily="34" charset="0"/>
              </a:rPr>
              <a:t>Oorspronkelijk plan</a:t>
            </a:r>
          </a:p>
        </p:txBody>
      </p:sp>
      <p:sp>
        <p:nvSpPr>
          <p:cNvPr id="26" name="Text Box 27"/>
          <p:cNvSpPr txBox="1">
            <a:spLocks noChangeArrowheads="1"/>
          </p:cNvSpPr>
          <p:nvPr/>
        </p:nvSpPr>
        <p:spPr bwMode="auto">
          <a:xfrm>
            <a:off x="7448821" y="1456118"/>
            <a:ext cx="1803699" cy="490006"/>
          </a:xfrm>
          <a:prstGeom prst="rect">
            <a:avLst/>
          </a:prstGeom>
          <a:noFill/>
          <a:ln w="9525">
            <a:noFill/>
            <a:miter lim="800000"/>
            <a:headEnd/>
            <a:tailEnd/>
          </a:ln>
          <a:effectLst/>
        </p:spPr>
        <p:txBody>
          <a:bodyPr wrap="none">
            <a:spAutoFit/>
          </a:bodyPr>
          <a:lstStyle/>
          <a:p>
            <a:pPr algn="l" eaLnBrk="1" hangingPunct="1"/>
            <a:r>
              <a:rPr lang="en-GB" sz="1292" dirty="0">
                <a:latin typeface="Century Gothic" panose="020B0502020202020204" pitchFamily="34" charset="0"/>
              </a:rPr>
              <a:t>Prognose</a:t>
            </a:r>
          </a:p>
          <a:p>
            <a:pPr algn="l" eaLnBrk="1" hangingPunct="1"/>
            <a:r>
              <a:rPr lang="en-GB" sz="1292" dirty="0">
                <a:latin typeface="Century Gothic" panose="020B0502020202020204" pitchFamily="34" charset="0"/>
              </a:rPr>
              <a:t>tijdens de uitvoering</a:t>
            </a:r>
          </a:p>
        </p:txBody>
      </p:sp>
      <p:sp>
        <p:nvSpPr>
          <p:cNvPr id="27" name="Oval 26"/>
          <p:cNvSpPr/>
          <p:nvPr/>
        </p:nvSpPr>
        <p:spPr bwMode="auto">
          <a:xfrm>
            <a:off x="7254910" y="1587348"/>
            <a:ext cx="175389" cy="175389"/>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nl-NL" sz="2215" dirty="0">
              <a:latin typeface="Century Gothic" panose="020B0502020202020204" pitchFamily="34" charset="0"/>
            </a:endParaRPr>
          </a:p>
        </p:txBody>
      </p:sp>
      <p:sp>
        <p:nvSpPr>
          <p:cNvPr id="28" name="Rectangle 7"/>
          <p:cNvSpPr>
            <a:spLocks noChangeArrowheads="1"/>
          </p:cNvSpPr>
          <p:nvPr/>
        </p:nvSpPr>
        <p:spPr bwMode="auto">
          <a:xfrm>
            <a:off x="2694332" y="4391672"/>
            <a:ext cx="1515446" cy="598593"/>
          </a:xfrm>
          <a:prstGeom prst="irregularSeal1">
            <a:avLst/>
          </a:prstGeom>
          <a:solidFill>
            <a:srgbClr val="FFFF00"/>
          </a:solidFill>
          <a:ln w="12700">
            <a:solidFill>
              <a:srgbClr val="FF0000"/>
            </a:solidFill>
            <a:miter lim="800000"/>
            <a:headEnd/>
            <a:tailEnd/>
          </a:ln>
          <a:effectLst/>
        </p:spPr>
        <p:txBody>
          <a:bodyPr wrap="none" lIns="0" tIns="0" rIns="0" bIns="0" anchor="ctr">
            <a:spAutoFit/>
          </a:bodyPr>
          <a:lstStyle/>
          <a:p>
            <a:pPr eaLnBrk="1" hangingPunct="1"/>
            <a:r>
              <a:rPr lang="en-US" sz="1385" dirty="0">
                <a:solidFill>
                  <a:srgbClr val="A80019"/>
                </a:solidFill>
                <a:latin typeface="Century Gothic" panose="020B0502020202020204" pitchFamily="34" charset="0"/>
              </a:rPr>
              <a:t>Exception</a:t>
            </a:r>
            <a:endParaRPr lang="nl-NL" sz="1385" dirty="0">
              <a:solidFill>
                <a:srgbClr val="A80019"/>
              </a:solidFill>
              <a:latin typeface="Century Gothic" panose="020B0502020202020204" pitchFamily="34" charset="0"/>
            </a:endParaRPr>
          </a:p>
        </p:txBody>
      </p:sp>
      <p:cxnSp>
        <p:nvCxnSpPr>
          <p:cNvPr id="29" name="Curved Connector 28"/>
          <p:cNvCxnSpPr>
            <a:stCxn id="28" idx="3"/>
            <a:endCxn id="26" idx="2"/>
          </p:cNvCxnSpPr>
          <p:nvPr/>
        </p:nvCxnSpPr>
        <p:spPr bwMode="auto">
          <a:xfrm flipV="1">
            <a:off x="4209778" y="1946124"/>
            <a:ext cx="4140893" cy="2813849"/>
          </a:xfrm>
          <a:prstGeom prst="curvedConnector2">
            <a:avLst/>
          </a:prstGeom>
          <a:solidFill>
            <a:schemeClr val="accent1"/>
          </a:solidFill>
          <a:ln w="9525" cap="flat" cmpd="sng" algn="ctr">
            <a:solidFill>
              <a:schemeClr val="tx1"/>
            </a:solidFill>
            <a:prstDash val="solid"/>
            <a:round/>
            <a:headEnd type="arrow"/>
            <a:tailEnd type="arrow"/>
          </a:ln>
          <a:effectLst/>
        </p:spPr>
      </p:cxnSp>
      <p:sp>
        <p:nvSpPr>
          <p:cNvPr id="3" name="Vrije vorm: vorm 2">
            <a:extLst>
              <a:ext uri="{FF2B5EF4-FFF2-40B4-BE49-F238E27FC236}">
                <a16:creationId xmlns:a16="http://schemas.microsoft.com/office/drawing/2014/main" id="{E23B84E4-8385-400F-B6C1-B65EF34A7467}"/>
              </a:ext>
            </a:extLst>
          </p:cNvPr>
          <p:cNvSpPr/>
          <p:nvPr/>
        </p:nvSpPr>
        <p:spPr bwMode="auto">
          <a:xfrm>
            <a:off x="3141552" y="1674891"/>
            <a:ext cx="4173662" cy="2779414"/>
          </a:xfrm>
          <a:custGeom>
            <a:avLst/>
            <a:gdLst>
              <a:gd name="connsiteX0" fmla="*/ 0 w 4173662"/>
              <a:gd name="connsiteY0" fmla="*/ 2779414 h 2779414"/>
              <a:gd name="connsiteX1" fmla="*/ 543208 w 4173662"/>
              <a:gd name="connsiteY1" fmla="*/ 1774479 h 2779414"/>
              <a:gd name="connsiteX2" fmla="*/ 1113577 w 4173662"/>
              <a:gd name="connsiteY2" fmla="*/ 941560 h 2779414"/>
              <a:gd name="connsiteX3" fmla="*/ 1892175 w 4173662"/>
              <a:gd name="connsiteY3" fmla="*/ 470780 h 2779414"/>
              <a:gd name="connsiteX4" fmla="*/ 2761307 w 4173662"/>
              <a:gd name="connsiteY4" fmla="*/ 217283 h 2779414"/>
              <a:gd name="connsiteX5" fmla="*/ 3485585 w 4173662"/>
              <a:gd name="connsiteY5" fmla="*/ 81481 h 2779414"/>
              <a:gd name="connsiteX6" fmla="*/ 4173648 w 4173662"/>
              <a:gd name="connsiteY6" fmla="*/ 0 h 277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662" h="2779414">
                <a:moveTo>
                  <a:pt x="0" y="2779414"/>
                </a:moveTo>
                <a:cubicBezTo>
                  <a:pt x="178806" y="2430101"/>
                  <a:pt x="357612" y="2080788"/>
                  <a:pt x="543208" y="1774479"/>
                </a:cubicBezTo>
                <a:cubicBezTo>
                  <a:pt x="728804" y="1468170"/>
                  <a:pt x="888749" y="1158843"/>
                  <a:pt x="1113577" y="941560"/>
                </a:cubicBezTo>
                <a:cubicBezTo>
                  <a:pt x="1338405" y="724277"/>
                  <a:pt x="1617553" y="591493"/>
                  <a:pt x="1892175" y="470780"/>
                </a:cubicBezTo>
                <a:cubicBezTo>
                  <a:pt x="2166797" y="350067"/>
                  <a:pt x="2495739" y="282166"/>
                  <a:pt x="2761307" y="217283"/>
                </a:cubicBezTo>
                <a:cubicBezTo>
                  <a:pt x="3026875" y="152400"/>
                  <a:pt x="3250195" y="117695"/>
                  <a:pt x="3485585" y="81481"/>
                </a:cubicBezTo>
                <a:cubicBezTo>
                  <a:pt x="3720975" y="45267"/>
                  <a:pt x="4176666" y="4527"/>
                  <a:pt x="4173648" y="0"/>
                </a:cubicBezTo>
              </a:path>
            </a:pathLst>
          </a:cu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06" charset="0"/>
            </a:endParaRPr>
          </a:p>
        </p:txBody>
      </p:sp>
    </p:spTree>
    <p:extLst>
      <p:ext uri="{BB962C8B-B14F-4D97-AF65-F5344CB8AC3E}">
        <p14:creationId xmlns:p14="http://schemas.microsoft.com/office/powerpoint/2010/main" val="3694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16" grpId="0" animBg="1"/>
      <p:bldP spid="18" grpId="0" animBg="1"/>
      <p:bldP spid="19" grpId="0" animBg="1"/>
      <p:bldP spid="20" grpId="0" animBg="1"/>
      <p:bldP spid="21" grpId="0"/>
      <p:bldP spid="26" grpId="0"/>
      <p:bldP spid="27" grpId="0" animBg="1"/>
      <p:bldP spid="2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a:extLst>
              <a:ext uri="{FF2B5EF4-FFF2-40B4-BE49-F238E27FC236}">
                <a16:creationId xmlns:a16="http://schemas.microsoft.com/office/drawing/2014/main" id="{18CD5520-1EFD-49F8-8BEE-FDA916174680}"/>
              </a:ext>
            </a:extLst>
          </p:cNvPr>
          <p:cNvSpPr>
            <a:spLocks noChangeArrowheads="1"/>
          </p:cNvSpPr>
          <p:nvPr/>
        </p:nvSpPr>
        <p:spPr bwMode="auto">
          <a:xfrm>
            <a:off x="981408" y="5014702"/>
            <a:ext cx="7168071" cy="1111609"/>
          </a:xfrm>
          <a:prstGeom prst="rect">
            <a:avLst/>
          </a:prstGeom>
          <a:solidFill>
            <a:srgbClr val="D9D9D9"/>
          </a:solidFill>
          <a:ln w="9525">
            <a:solidFill>
              <a:srgbClr val="A80019"/>
            </a:solidFill>
            <a:miter lim="800000"/>
            <a:headEnd/>
            <a:tailEnd/>
          </a:ln>
          <a:effectLst/>
        </p:spPr>
        <p:txBody>
          <a:bodyPr wrap="none" anchor="ctr"/>
          <a:lstStyle/>
          <a:p>
            <a:endParaRPr lang="nl-NL">
              <a:latin typeface="Century Gothic" panose="020B0502020202020204" pitchFamily="34" charset="0"/>
            </a:endParaRPr>
          </a:p>
        </p:txBody>
      </p:sp>
      <p:sp>
        <p:nvSpPr>
          <p:cNvPr id="2" name="Titel 1"/>
          <p:cNvSpPr>
            <a:spLocks noGrp="1"/>
          </p:cNvSpPr>
          <p:nvPr>
            <p:ph type="title"/>
          </p:nvPr>
        </p:nvSpPr>
        <p:spPr/>
        <p:txBody>
          <a:bodyPr>
            <a:noAutofit/>
          </a:bodyPr>
          <a:lstStyle/>
          <a:p>
            <a:pPr algn="l"/>
            <a:r>
              <a:rPr lang="nl-NL" sz="3200" dirty="0">
                <a:latin typeface="Century Gothic" panose="020B0502020202020204" pitchFamily="34" charset="0"/>
              </a:rPr>
              <a:t>Management </a:t>
            </a:r>
            <a:r>
              <a:rPr lang="nl-NL" sz="3200" dirty="0" err="1">
                <a:latin typeface="Century Gothic" panose="020B0502020202020204" pitchFamily="34" charset="0"/>
              </a:rPr>
              <a:t>by</a:t>
            </a:r>
            <a:r>
              <a:rPr lang="nl-NL" sz="3200" dirty="0">
                <a:latin typeface="Century Gothic" panose="020B0502020202020204" pitchFamily="34" charset="0"/>
              </a:rPr>
              <a:t> </a:t>
            </a:r>
            <a:r>
              <a:rPr lang="nl-NL" sz="3200" dirty="0" err="1">
                <a:latin typeface="Century Gothic" panose="020B0502020202020204" pitchFamily="34" charset="0"/>
              </a:rPr>
              <a:t>Exception</a:t>
            </a:r>
            <a:r>
              <a:rPr lang="nl-NL" sz="3200" dirty="0">
                <a:latin typeface="Century Gothic" panose="020B0502020202020204" pitchFamily="34" charset="0"/>
              </a:rPr>
              <a:t> op elk niveau</a:t>
            </a:r>
          </a:p>
        </p:txBody>
      </p:sp>
      <p:sp>
        <p:nvSpPr>
          <p:cNvPr id="6" name="Rectangle 6">
            <a:extLst>
              <a:ext uri="{FF2B5EF4-FFF2-40B4-BE49-F238E27FC236}">
                <a16:creationId xmlns:a16="http://schemas.microsoft.com/office/drawing/2014/main" id="{08B2E411-C673-4951-ACD5-41593F7D8232}"/>
              </a:ext>
            </a:extLst>
          </p:cNvPr>
          <p:cNvSpPr>
            <a:spLocks noChangeArrowheads="1"/>
          </p:cNvSpPr>
          <p:nvPr/>
        </p:nvSpPr>
        <p:spPr bwMode="auto">
          <a:xfrm>
            <a:off x="957660" y="980728"/>
            <a:ext cx="7168071" cy="1123325"/>
          </a:xfrm>
          <a:prstGeom prst="rect">
            <a:avLst/>
          </a:prstGeom>
          <a:solidFill>
            <a:srgbClr val="D9D9D9"/>
          </a:solidFill>
          <a:ln w="9525">
            <a:solidFill>
              <a:srgbClr val="A80019"/>
            </a:solidFill>
            <a:miter lim="800000"/>
            <a:headEnd/>
            <a:tailEnd/>
          </a:ln>
          <a:effectLst/>
        </p:spPr>
        <p:txBody>
          <a:bodyPr wrap="none" anchor="ctr"/>
          <a:lstStyle/>
          <a:p>
            <a:endParaRPr lang="nl-NL">
              <a:latin typeface="Century Gothic" panose="020B0502020202020204" pitchFamily="34" charset="0"/>
            </a:endParaRPr>
          </a:p>
        </p:txBody>
      </p:sp>
      <p:sp>
        <p:nvSpPr>
          <p:cNvPr id="7" name="Rectangle 4">
            <a:extLst>
              <a:ext uri="{FF2B5EF4-FFF2-40B4-BE49-F238E27FC236}">
                <a16:creationId xmlns:a16="http://schemas.microsoft.com/office/drawing/2014/main" id="{7DCD5B52-387F-45E5-BA58-5BAFA7E98EBC}"/>
              </a:ext>
            </a:extLst>
          </p:cNvPr>
          <p:cNvSpPr>
            <a:spLocks noChangeArrowheads="1"/>
          </p:cNvSpPr>
          <p:nvPr/>
        </p:nvSpPr>
        <p:spPr bwMode="auto">
          <a:xfrm>
            <a:off x="981408" y="2705249"/>
            <a:ext cx="7168071" cy="719138"/>
          </a:xfrm>
          <a:prstGeom prst="rect">
            <a:avLst/>
          </a:prstGeom>
          <a:solidFill>
            <a:srgbClr val="D9D9D9"/>
          </a:solidFill>
          <a:ln w="9525">
            <a:solidFill>
              <a:srgbClr val="A80019"/>
            </a:solidFill>
            <a:miter lim="800000"/>
            <a:headEnd/>
            <a:tailEnd/>
          </a:ln>
          <a:effectLst/>
        </p:spPr>
        <p:txBody>
          <a:bodyPr wrap="none" anchor="ctr"/>
          <a:lstStyle/>
          <a:p>
            <a:endParaRPr lang="nl-NL">
              <a:latin typeface="Century Gothic" panose="020B0502020202020204" pitchFamily="34" charset="0"/>
            </a:endParaRPr>
          </a:p>
        </p:txBody>
      </p:sp>
      <p:sp>
        <p:nvSpPr>
          <p:cNvPr id="8" name="Text Box 5">
            <a:extLst>
              <a:ext uri="{FF2B5EF4-FFF2-40B4-BE49-F238E27FC236}">
                <a16:creationId xmlns:a16="http://schemas.microsoft.com/office/drawing/2014/main" id="{16A03731-70C5-4316-8A3A-76E70EEAAC15}"/>
              </a:ext>
            </a:extLst>
          </p:cNvPr>
          <p:cNvSpPr txBox="1">
            <a:spLocks noChangeArrowheads="1"/>
          </p:cNvSpPr>
          <p:nvPr/>
        </p:nvSpPr>
        <p:spPr bwMode="auto">
          <a:xfrm>
            <a:off x="3268350" y="2665562"/>
            <a:ext cx="1547218" cy="400110"/>
          </a:xfrm>
          <a:prstGeom prst="rect">
            <a:avLst/>
          </a:prstGeom>
          <a:noFill/>
          <a:ln w="9525">
            <a:noFill/>
            <a:miter lim="800000"/>
            <a:headEnd/>
            <a:tailEnd/>
          </a:ln>
          <a:effectLst/>
        </p:spPr>
        <p:txBody>
          <a:bodyPr wrap="none">
            <a:spAutoFit/>
          </a:bodyPr>
          <a:lstStyle/>
          <a:p>
            <a:pPr algn="l" eaLnBrk="1" hangingPunct="1"/>
            <a:r>
              <a:rPr lang="nl-NL" sz="2000" b="0" dirty="0">
                <a:latin typeface="Century Gothic" panose="020B0502020202020204" pitchFamily="34" charset="0"/>
              </a:rPr>
              <a:t>Stuurgroep</a:t>
            </a:r>
          </a:p>
        </p:txBody>
      </p:sp>
      <p:sp>
        <p:nvSpPr>
          <p:cNvPr id="9" name="Text Box 7">
            <a:extLst>
              <a:ext uri="{FF2B5EF4-FFF2-40B4-BE49-F238E27FC236}">
                <a16:creationId xmlns:a16="http://schemas.microsoft.com/office/drawing/2014/main" id="{725B11E2-33AC-470E-8ADC-C446CFAE6F7C}"/>
              </a:ext>
            </a:extLst>
          </p:cNvPr>
          <p:cNvSpPr txBox="1">
            <a:spLocks noChangeArrowheads="1"/>
          </p:cNvSpPr>
          <p:nvPr/>
        </p:nvSpPr>
        <p:spPr bwMode="auto">
          <a:xfrm>
            <a:off x="1285553" y="1163298"/>
            <a:ext cx="6423553" cy="400110"/>
          </a:xfrm>
          <a:prstGeom prst="rect">
            <a:avLst/>
          </a:prstGeom>
          <a:noFill/>
          <a:ln w="9525">
            <a:noFill/>
            <a:miter lim="800000"/>
            <a:headEnd/>
            <a:tailEnd/>
          </a:ln>
          <a:effectLst/>
        </p:spPr>
        <p:txBody>
          <a:bodyPr wrap="none">
            <a:spAutoFit/>
          </a:bodyPr>
          <a:lstStyle/>
          <a:p>
            <a:pPr algn="l" eaLnBrk="1" hangingPunct="1"/>
            <a:r>
              <a:rPr lang="nl-NL" sz="2000" b="0" dirty="0" err="1">
                <a:latin typeface="Century Gothic" panose="020B0502020202020204" pitchFamily="34" charset="0"/>
              </a:rPr>
              <a:t>Bedrijfs</a:t>
            </a:r>
            <a:r>
              <a:rPr lang="nl-NL" sz="2000" b="0" dirty="0">
                <a:latin typeface="Century Gothic" panose="020B0502020202020204" pitchFamily="34" charset="0"/>
              </a:rPr>
              <a:t> - of </a:t>
            </a:r>
            <a:r>
              <a:rPr lang="nl-NL" sz="2000" dirty="0">
                <a:latin typeface="Century Gothic" panose="020B0502020202020204" pitchFamily="34" charset="0"/>
              </a:rPr>
              <a:t> programmamanagement, of de klant</a:t>
            </a:r>
            <a:endParaRPr lang="nl-NL" sz="2000" b="0" dirty="0">
              <a:latin typeface="Century Gothic" panose="020B0502020202020204" pitchFamily="34" charset="0"/>
            </a:endParaRPr>
          </a:p>
        </p:txBody>
      </p:sp>
      <p:sp>
        <p:nvSpPr>
          <p:cNvPr id="10" name="Text Box 16">
            <a:extLst>
              <a:ext uri="{FF2B5EF4-FFF2-40B4-BE49-F238E27FC236}">
                <a16:creationId xmlns:a16="http://schemas.microsoft.com/office/drawing/2014/main" id="{17F9734A-7089-46C1-8A70-306D283FAF64}"/>
              </a:ext>
            </a:extLst>
          </p:cNvPr>
          <p:cNvSpPr txBox="1">
            <a:spLocks noChangeArrowheads="1"/>
          </p:cNvSpPr>
          <p:nvPr/>
        </p:nvSpPr>
        <p:spPr bwMode="auto">
          <a:xfrm>
            <a:off x="2843808" y="3068960"/>
            <a:ext cx="2707793" cy="338554"/>
          </a:xfrm>
          <a:prstGeom prst="rect">
            <a:avLst/>
          </a:prstGeom>
          <a:solidFill>
            <a:schemeClr val="bg1"/>
          </a:solidFill>
          <a:ln w="9525">
            <a:solidFill>
              <a:srgbClr val="00009E"/>
            </a:solidFill>
            <a:miter lim="800000"/>
            <a:headEnd/>
            <a:tailEnd/>
          </a:ln>
          <a:effectLst/>
        </p:spPr>
        <p:txBody>
          <a:bodyPr wrap="none">
            <a:spAutoFit/>
          </a:bodyPr>
          <a:lstStyle/>
          <a:p>
            <a:pPr algn="l" eaLnBrk="1" hangingPunct="1"/>
            <a:r>
              <a:rPr lang="nl-NL" sz="1600" dirty="0">
                <a:solidFill>
                  <a:srgbClr val="A80019"/>
                </a:solidFill>
                <a:latin typeface="Century Gothic" panose="020B0502020202020204" pitchFamily="34" charset="0"/>
              </a:rPr>
              <a:t>Binnen project toleranties</a:t>
            </a:r>
          </a:p>
        </p:txBody>
      </p:sp>
      <p:sp>
        <p:nvSpPr>
          <p:cNvPr id="11" name="Text Box 27">
            <a:extLst>
              <a:ext uri="{FF2B5EF4-FFF2-40B4-BE49-F238E27FC236}">
                <a16:creationId xmlns:a16="http://schemas.microsoft.com/office/drawing/2014/main" id="{0D253C5F-3F1D-4267-AB9F-D4A300C23BA0}"/>
              </a:ext>
            </a:extLst>
          </p:cNvPr>
          <p:cNvSpPr txBox="1">
            <a:spLocks noChangeArrowheads="1"/>
          </p:cNvSpPr>
          <p:nvPr/>
        </p:nvSpPr>
        <p:spPr bwMode="auto">
          <a:xfrm>
            <a:off x="5633164" y="1893923"/>
            <a:ext cx="2490011" cy="276999"/>
          </a:xfrm>
          <a:prstGeom prst="rect">
            <a:avLst/>
          </a:prstGeom>
          <a:solidFill>
            <a:srgbClr val="00009E"/>
          </a:solidFill>
          <a:ln w="9525">
            <a:noFill/>
            <a:miter lim="800000"/>
            <a:headEnd/>
            <a:tailEnd/>
          </a:ln>
          <a:effectLst/>
        </p:spPr>
        <p:txBody>
          <a:bodyPr wrap="square">
            <a:spAutoFit/>
          </a:bodyPr>
          <a:lstStyle/>
          <a:p>
            <a:pPr eaLnBrk="1" hangingPunct="1"/>
            <a:r>
              <a:rPr lang="en-GB" sz="1200" dirty="0">
                <a:solidFill>
                  <a:schemeClr val="bg1"/>
                </a:solidFill>
                <a:latin typeface="Century Gothic" panose="020B0502020202020204" pitchFamily="34" charset="0"/>
              </a:rPr>
              <a:t>Project </a:t>
            </a:r>
            <a:r>
              <a:rPr lang="en-GB" sz="1200" dirty="0" err="1">
                <a:solidFill>
                  <a:schemeClr val="bg1"/>
                </a:solidFill>
                <a:latin typeface="Century Gothic" panose="020B0502020202020204" pitchFamily="34" charset="0"/>
              </a:rPr>
              <a:t>voortgang</a:t>
            </a:r>
            <a:r>
              <a:rPr lang="en-GB" sz="1200" dirty="0">
                <a:solidFill>
                  <a:schemeClr val="bg1"/>
                </a:solidFill>
                <a:latin typeface="Century Gothic" panose="020B0502020202020204" pitchFamily="34" charset="0"/>
              </a:rPr>
              <a:t>/ exception</a:t>
            </a:r>
          </a:p>
        </p:txBody>
      </p:sp>
      <p:sp>
        <p:nvSpPr>
          <p:cNvPr id="12" name="Text Box 18">
            <a:extLst>
              <a:ext uri="{FF2B5EF4-FFF2-40B4-BE49-F238E27FC236}">
                <a16:creationId xmlns:a16="http://schemas.microsoft.com/office/drawing/2014/main" id="{31CA992C-061A-40BB-916C-F794B0F6E35B}"/>
              </a:ext>
            </a:extLst>
          </p:cNvPr>
          <p:cNvSpPr txBox="1">
            <a:spLocks noChangeArrowheads="1"/>
          </p:cNvSpPr>
          <p:nvPr/>
        </p:nvSpPr>
        <p:spPr bwMode="auto">
          <a:xfrm>
            <a:off x="1107148" y="1902539"/>
            <a:ext cx="1721775" cy="276999"/>
          </a:xfrm>
          <a:prstGeom prst="rect">
            <a:avLst/>
          </a:prstGeom>
          <a:solidFill>
            <a:srgbClr val="A80019"/>
          </a:solidFill>
          <a:ln w="9525">
            <a:noFill/>
            <a:miter lim="800000"/>
            <a:headEnd/>
            <a:tailEnd/>
          </a:ln>
          <a:effectLst/>
        </p:spPr>
        <p:txBody>
          <a:bodyPr wrap="square">
            <a:spAutoFit/>
          </a:bodyPr>
          <a:lstStyle/>
          <a:p>
            <a:pPr eaLnBrk="1" hangingPunct="1"/>
            <a:r>
              <a:rPr lang="en-GB" sz="1200" dirty="0">
                <a:solidFill>
                  <a:schemeClr val="bg1"/>
                </a:solidFill>
                <a:latin typeface="Century Gothic" panose="020B0502020202020204" pitchFamily="34" charset="0"/>
              </a:rPr>
              <a:t>Project  </a:t>
            </a:r>
            <a:r>
              <a:rPr lang="en-GB" sz="1200" dirty="0" err="1">
                <a:solidFill>
                  <a:schemeClr val="bg1"/>
                </a:solidFill>
                <a:latin typeface="Century Gothic" panose="020B0502020202020204" pitchFamily="34" charset="0"/>
              </a:rPr>
              <a:t>toleranties</a:t>
            </a:r>
            <a:endParaRPr lang="en-GB" sz="1200" dirty="0">
              <a:solidFill>
                <a:schemeClr val="bg1"/>
              </a:solidFill>
              <a:latin typeface="Century Gothic" panose="020B0502020202020204" pitchFamily="34" charset="0"/>
            </a:endParaRPr>
          </a:p>
        </p:txBody>
      </p:sp>
      <p:sp>
        <p:nvSpPr>
          <p:cNvPr id="13" name="Rectangle 8">
            <a:extLst>
              <a:ext uri="{FF2B5EF4-FFF2-40B4-BE49-F238E27FC236}">
                <a16:creationId xmlns:a16="http://schemas.microsoft.com/office/drawing/2014/main" id="{FA776D97-4F17-4362-A7CC-6A3E0AA5271E}"/>
              </a:ext>
            </a:extLst>
          </p:cNvPr>
          <p:cNvSpPr>
            <a:spLocks noChangeArrowheads="1"/>
          </p:cNvSpPr>
          <p:nvPr/>
        </p:nvSpPr>
        <p:spPr bwMode="auto">
          <a:xfrm>
            <a:off x="993285" y="3592665"/>
            <a:ext cx="7168071" cy="1276496"/>
          </a:xfrm>
          <a:prstGeom prst="rect">
            <a:avLst/>
          </a:prstGeom>
          <a:solidFill>
            <a:srgbClr val="D9D9D9"/>
          </a:solidFill>
          <a:ln w="9525">
            <a:solidFill>
              <a:srgbClr val="A80019"/>
            </a:solidFill>
            <a:miter lim="800000"/>
            <a:headEnd/>
            <a:tailEnd/>
          </a:ln>
          <a:effectLst/>
        </p:spPr>
        <p:txBody>
          <a:bodyPr wrap="none" anchor="ctr"/>
          <a:lstStyle/>
          <a:p>
            <a:endParaRPr lang="nl-NL">
              <a:latin typeface="Century Gothic" panose="020B0502020202020204" pitchFamily="34" charset="0"/>
            </a:endParaRPr>
          </a:p>
        </p:txBody>
      </p:sp>
      <p:sp>
        <p:nvSpPr>
          <p:cNvPr id="15" name="Text Box 10">
            <a:extLst>
              <a:ext uri="{FF2B5EF4-FFF2-40B4-BE49-F238E27FC236}">
                <a16:creationId xmlns:a16="http://schemas.microsoft.com/office/drawing/2014/main" id="{2AFE7F42-0A2F-469F-A2F3-368A917609FF}"/>
              </a:ext>
            </a:extLst>
          </p:cNvPr>
          <p:cNvSpPr txBox="1">
            <a:spLocks noChangeArrowheads="1"/>
          </p:cNvSpPr>
          <p:nvPr/>
        </p:nvSpPr>
        <p:spPr bwMode="auto">
          <a:xfrm>
            <a:off x="3148827" y="5356374"/>
            <a:ext cx="2109873" cy="400110"/>
          </a:xfrm>
          <a:prstGeom prst="rect">
            <a:avLst/>
          </a:prstGeom>
          <a:noFill/>
          <a:ln w="9525">
            <a:noFill/>
            <a:miter lim="800000"/>
            <a:headEnd/>
            <a:tailEnd/>
          </a:ln>
          <a:effectLst/>
        </p:spPr>
        <p:txBody>
          <a:bodyPr wrap="none">
            <a:spAutoFit/>
          </a:bodyPr>
          <a:lstStyle/>
          <a:p>
            <a:pPr algn="l" eaLnBrk="1" hangingPunct="1"/>
            <a:r>
              <a:rPr lang="nl-NL" sz="2000" b="0" dirty="0">
                <a:latin typeface="Century Gothic" panose="020B0502020202020204" pitchFamily="34" charset="0"/>
              </a:rPr>
              <a:t>Team manager</a:t>
            </a:r>
          </a:p>
        </p:txBody>
      </p:sp>
      <p:sp>
        <p:nvSpPr>
          <p:cNvPr id="16" name="Text Box 13">
            <a:extLst>
              <a:ext uri="{FF2B5EF4-FFF2-40B4-BE49-F238E27FC236}">
                <a16:creationId xmlns:a16="http://schemas.microsoft.com/office/drawing/2014/main" id="{753B959E-4119-4A66-8EF5-7FA76D6856EF}"/>
              </a:ext>
            </a:extLst>
          </p:cNvPr>
          <p:cNvSpPr txBox="1">
            <a:spLocks noChangeArrowheads="1"/>
          </p:cNvSpPr>
          <p:nvPr/>
        </p:nvSpPr>
        <p:spPr bwMode="auto">
          <a:xfrm>
            <a:off x="2716748" y="5765948"/>
            <a:ext cx="3175869" cy="338554"/>
          </a:xfrm>
          <a:prstGeom prst="rect">
            <a:avLst/>
          </a:prstGeom>
          <a:solidFill>
            <a:schemeClr val="bg1"/>
          </a:solidFill>
          <a:ln w="9525">
            <a:solidFill>
              <a:srgbClr val="00009E"/>
            </a:solidFill>
            <a:miter lim="800000"/>
            <a:headEnd/>
            <a:tailEnd/>
          </a:ln>
          <a:effectLst/>
        </p:spPr>
        <p:txBody>
          <a:bodyPr wrap="none">
            <a:spAutoFit/>
          </a:bodyPr>
          <a:lstStyle/>
          <a:p>
            <a:pPr eaLnBrk="1" hangingPunct="1"/>
            <a:r>
              <a:rPr lang="nl-NL" sz="1600" dirty="0">
                <a:solidFill>
                  <a:srgbClr val="A80019"/>
                </a:solidFill>
                <a:latin typeface="Century Gothic" panose="020B0502020202020204" pitchFamily="34" charset="0"/>
              </a:rPr>
              <a:t>Binnen Werkpakket toleranties</a:t>
            </a:r>
          </a:p>
        </p:txBody>
      </p:sp>
      <p:sp>
        <p:nvSpPr>
          <p:cNvPr id="17" name="Text Box 20">
            <a:extLst>
              <a:ext uri="{FF2B5EF4-FFF2-40B4-BE49-F238E27FC236}">
                <a16:creationId xmlns:a16="http://schemas.microsoft.com/office/drawing/2014/main" id="{D19248DE-E08B-4BD9-8070-710FC4E92BAF}"/>
              </a:ext>
            </a:extLst>
          </p:cNvPr>
          <p:cNvSpPr txBox="1">
            <a:spLocks noChangeArrowheads="1"/>
          </p:cNvSpPr>
          <p:nvPr/>
        </p:nvSpPr>
        <p:spPr bwMode="auto">
          <a:xfrm>
            <a:off x="992737" y="4808185"/>
            <a:ext cx="1930337" cy="276999"/>
          </a:xfrm>
          <a:prstGeom prst="rect">
            <a:avLst/>
          </a:prstGeom>
          <a:solidFill>
            <a:srgbClr val="A80019"/>
          </a:solidFill>
          <a:ln w="9525">
            <a:noFill/>
            <a:miter lim="800000"/>
            <a:headEnd/>
            <a:tailEnd/>
          </a:ln>
          <a:effectLst/>
        </p:spPr>
        <p:txBody>
          <a:bodyPr wrap="none">
            <a:spAutoFit/>
          </a:bodyPr>
          <a:lstStyle/>
          <a:p>
            <a:pPr eaLnBrk="1" hangingPunct="1"/>
            <a:r>
              <a:rPr lang="en-GB" sz="1200" dirty="0" err="1">
                <a:solidFill>
                  <a:schemeClr val="bg1"/>
                </a:solidFill>
                <a:latin typeface="Century Gothic" panose="020B0502020202020204" pitchFamily="34" charset="0"/>
              </a:rPr>
              <a:t>Werkpakket</a:t>
            </a:r>
            <a:r>
              <a:rPr lang="en-GB" sz="1200" dirty="0">
                <a:solidFill>
                  <a:schemeClr val="bg1"/>
                </a:solidFill>
                <a:latin typeface="Century Gothic" panose="020B0502020202020204" pitchFamily="34" charset="0"/>
              </a:rPr>
              <a:t> </a:t>
            </a:r>
            <a:r>
              <a:rPr lang="en-GB" sz="1200" dirty="0" err="1">
                <a:solidFill>
                  <a:schemeClr val="bg1"/>
                </a:solidFill>
                <a:latin typeface="Century Gothic" panose="020B0502020202020204" pitchFamily="34" charset="0"/>
              </a:rPr>
              <a:t>toleranties</a:t>
            </a:r>
            <a:r>
              <a:rPr lang="en-GB" sz="1200" dirty="0">
                <a:solidFill>
                  <a:schemeClr val="bg1"/>
                </a:solidFill>
                <a:latin typeface="Century Gothic" panose="020B0502020202020204" pitchFamily="34" charset="0"/>
              </a:rPr>
              <a:t> </a:t>
            </a:r>
          </a:p>
        </p:txBody>
      </p:sp>
      <p:sp>
        <p:nvSpPr>
          <p:cNvPr id="19" name="Text Box 9">
            <a:extLst>
              <a:ext uri="{FF2B5EF4-FFF2-40B4-BE49-F238E27FC236}">
                <a16:creationId xmlns:a16="http://schemas.microsoft.com/office/drawing/2014/main" id="{65300E59-DC03-43F3-B03A-6EF93C1996C2}"/>
              </a:ext>
            </a:extLst>
          </p:cNvPr>
          <p:cNvSpPr txBox="1">
            <a:spLocks noChangeArrowheads="1"/>
          </p:cNvSpPr>
          <p:nvPr/>
        </p:nvSpPr>
        <p:spPr bwMode="auto">
          <a:xfrm>
            <a:off x="3052519" y="3859362"/>
            <a:ext cx="2289408" cy="400110"/>
          </a:xfrm>
          <a:prstGeom prst="rect">
            <a:avLst/>
          </a:prstGeom>
          <a:noFill/>
          <a:ln w="9525">
            <a:noFill/>
            <a:miter lim="800000"/>
            <a:headEnd/>
            <a:tailEnd/>
          </a:ln>
          <a:effectLst/>
        </p:spPr>
        <p:txBody>
          <a:bodyPr wrap="none">
            <a:spAutoFit/>
          </a:bodyPr>
          <a:lstStyle/>
          <a:p>
            <a:pPr algn="l" eaLnBrk="1" hangingPunct="1"/>
            <a:r>
              <a:rPr lang="nl-NL" sz="2000" b="0" dirty="0">
                <a:latin typeface="Century Gothic" panose="020B0502020202020204" pitchFamily="34" charset="0"/>
              </a:rPr>
              <a:t>Project manager</a:t>
            </a:r>
          </a:p>
        </p:txBody>
      </p:sp>
      <p:sp>
        <p:nvSpPr>
          <p:cNvPr id="20" name="Text Box 14">
            <a:extLst>
              <a:ext uri="{FF2B5EF4-FFF2-40B4-BE49-F238E27FC236}">
                <a16:creationId xmlns:a16="http://schemas.microsoft.com/office/drawing/2014/main" id="{32D4FA2D-17DA-4332-B9F5-4AE53803067A}"/>
              </a:ext>
            </a:extLst>
          </p:cNvPr>
          <p:cNvSpPr txBox="1">
            <a:spLocks noChangeArrowheads="1"/>
          </p:cNvSpPr>
          <p:nvPr/>
        </p:nvSpPr>
        <p:spPr bwMode="auto">
          <a:xfrm>
            <a:off x="3041356" y="4316561"/>
            <a:ext cx="2411238" cy="338554"/>
          </a:xfrm>
          <a:prstGeom prst="rect">
            <a:avLst/>
          </a:prstGeom>
          <a:solidFill>
            <a:schemeClr val="bg1"/>
          </a:solidFill>
          <a:ln w="9525">
            <a:solidFill>
              <a:srgbClr val="00009E"/>
            </a:solidFill>
            <a:miter lim="800000"/>
            <a:headEnd/>
            <a:tailEnd/>
          </a:ln>
          <a:effectLst/>
        </p:spPr>
        <p:txBody>
          <a:bodyPr wrap="none">
            <a:spAutoFit/>
          </a:bodyPr>
          <a:lstStyle/>
          <a:p>
            <a:pPr eaLnBrk="1" hangingPunct="1"/>
            <a:r>
              <a:rPr lang="nl-NL" sz="1600">
                <a:solidFill>
                  <a:srgbClr val="A80019"/>
                </a:solidFill>
                <a:latin typeface="Century Gothic" panose="020B0502020202020204" pitchFamily="34" charset="0"/>
              </a:rPr>
              <a:t>Binnen fase toleranties</a:t>
            </a:r>
          </a:p>
        </p:txBody>
      </p:sp>
      <p:sp>
        <p:nvSpPr>
          <p:cNvPr id="21" name="Text Box 19">
            <a:extLst>
              <a:ext uri="{FF2B5EF4-FFF2-40B4-BE49-F238E27FC236}">
                <a16:creationId xmlns:a16="http://schemas.microsoft.com/office/drawing/2014/main" id="{897AE8AC-0611-4AED-9736-986EDAE96909}"/>
              </a:ext>
            </a:extLst>
          </p:cNvPr>
          <p:cNvSpPr txBox="1">
            <a:spLocks noChangeArrowheads="1"/>
          </p:cNvSpPr>
          <p:nvPr/>
        </p:nvSpPr>
        <p:spPr bwMode="auto">
          <a:xfrm>
            <a:off x="1170215" y="3375436"/>
            <a:ext cx="1340432" cy="276999"/>
          </a:xfrm>
          <a:prstGeom prst="rect">
            <a:avLst/>
          </a:prstGeom>
          <a:solidFill>
            <a:srgbClr val="A80019"/>
          </a:solidFill>
          <a:ln w="9525">
            <a:solidFill>
              <a:srgbClr val="A80019"/>
            </a:solidFill>
            <a:miter lim="800000"/>
            <a:headEnd/>
            <a:tailEnd/>
          </a:ln>
          <a:effectLst/>
        </p:spPr>
        <p:txBody>
          <a:bodyPr wrap="none">
            <a:spAutoFit/>
          </a:bodyPr>
          <a:lstStyle/>
          <a:p>
            <a:pPr eaLnBrk="1" hangingPunct="1"/>
            <a:r>
              <a:rPr lang="en-GB" sz="1200" dirty="0" err="1">
                <a:solidFill>
                  <a:schemeClr val="bg1"/>
                </a:solidFill>
                <a:latin typeface="Century Gothic" panose="020B0502020202020204" pitchFamily="34" charset="0"/>
              </a:rPr>
              <a:t>Fase</a:t>
            </a:r>
            <a:r>
              <a:rPr lang="en-GB" sz="1200" dirty="0">
                <a:solidFill>
                  <a:schemeClr val="bg1"/>
                </a:solidFill>
                <a:latin typeface="Century Gothic" panose="020B0502020202020204" pitchFamily="34" charset="0"/>
              </a:rPr>
              <a:t> </a:t>
            </a:r>
            <a:r>
              <a:rPr lang="en-GB" sz="1200" dirty="0" err="1">
                <a:solidFill>
                  <a:schemeClr val="bg1"/>
                </a:solidFill>
                <a:latin typeface="Century Gothic" panose="020B0502020202020204" pitchFamily="34" charset="0"/>
              </a:rPr>
              <a:t>toleranties</a:t>
            </a:r>
            <a:endParaRPr lang="en-GB" sz="1200" dirty="0">
              <a:solidFill>
                <a:schemeClr val="bg1"/>
              </a:solidFill>
              <a:latin typeface="Century Gothic" panose="020B0502020202020204" pitchFamily="34" charset="0"/>
            </a:endParaRPr>
          </a:p>
        </p:txBody>
      </p:sp>
      <p:sp>
        <p:nvSpPr>
          <p:cNvPr id="22" name="AutoShape 22">
            <a:extLst>
              <a:ext uri="{FF2B5EF4-FFF2-40B4-BE49-F238E27FC236}">
                <a16:creationId xmlns:a16="http://schemas.microsoft.com/office/drawing/2014/main" id="{6F89728B-83D4-4116-9EAE-6E1CC49D360F}"/>
              </a:ext>
            </a:extLst>
          </p:cNvPr>
          <p:cNvSpPr>
            <a:spLocks noChangeArrowheads="1"/>
          </p:cNvSpPr>
          <p:nvPr/>
        </p:nvSpPr>
        <p:spPr bwMode="auto">
          <a:xfrm>
            <a:off x="1675392" y="2213893"/>
            <a:ext cx="483261" cy="901700"/>
          </a:xfrm>
          <a:prstGeom prst="downArrow">
            <a:avLst>
              <a:gd name="adj1" fmla="val 50000"/>
              <a:gd name="adj2" fmla="val 50534"/>
            </a:avLst>
          </a:prstGeom>
          <a:gradFill rotWithShape="1">
            <a:gsLst>
              <a:gs pos="0">
                <a:srgbClr val="00009E"/>
              </a:gs>
              <a:gs pos="100000">
                <a:srgbClr val="FFFFFF"/>
              </a:gs>
            </a:gsLst>
            <a:lin ang="5400000" scaled="1"/>
          </a:gradFill>
          <a:ln w="9525">
            <a:solidFill>
              <a:srgbClr val="A80019"/>
            </a:solidFill>
            <a:miter lim="800000"/>
            <a:headEnd/>
            <a:tailEnd/>
          </a:ln>
          <a:effectLst/>
        </p:spPr>
        <p:txBody>
          <a:bodyPr wrap="none" anchor="ctr"/>
          <a:lstStyle/>
          <a:p>
            <a:endParaRPr lang="nl-NL">
              <a:latin typeface="Century Gothic" panose="020B0502020202020204" pitchFamily="34" charset="0"/>
            </a:endParaRPr>
          </a:p>
        </p:txBody>
      </p:sp>
      <p:sp>
        <p:nvSpPr>
          <p:cNvPr id="23" name="AutoShape 23">
            <a:extLst>
              <a:ext uri="{FF2B5EF4-FFF2-40B4-BE49-F238E27FC236}">
                <a16:creationId xmlns:a16="http://schemas.microsoft.com/office/drawing/2014/main" id="{E0A7DE36-DF51-4335-8402-735BAB7954B1}"/>
              </a:ext>
            </a:extLst>
          </p:cNvPr>
          <p:cNvSpPr>
            <a:spLocks noChangeArrowheads="1"/>
          </p:cNvSpPr>
          <p:nvPr/>
        </p:nvSpPr>
        <p:spPr bwMode="auto">
          <a:xfrm>
            <a:off x="1675392" y="3714456"/>
            <a:ext cx="483261" cy="901700"/>
          </a:xfrm>
          <a:prstGeom prst="downArrow">
            <a:avLst>
              <a:gd name="adj1" fmla="val 50000"/>
              <a:gd name="adj2" fmla="val 50534"/>
            </a:avLst>
          </a:prstGeom>
          <a:gradFill rotWithShape="1">
            <a:gsLst>
              <a:gs pos="0">
                <a:srgbClr val="00009E"/>
              </a:gs>
              <a:gs pos="100000">
                <a:srgbClr val="FFFFFF"/>
              </a:gs>
            </a:gsLst>
            <a:lin ang="5400000" scaled="1"/>
          </a:gradFill>
          <a:ln w="9525">
            <a:solidFill>
              <a:srgbClr val="A80019"/>
            </a:solidFill>
            <a:miter lim="800000"/>
            <a:headEnd/>
            <a:tailEnd/>
          </a:ln>
          <a:effectLst/>
        </p:spPr>
        <p:txBody>
          <a:bodyPr wrap="none" anchor="ctr"/>
          <a:lstStyle/>
          <a:p>
            <a:endParaRPr lang="nl-NL">
              <a:latin typeface="Century Gothic" panose="020B0502020202020204" pitchFamily="34" charset="0"/>
            </a:endParaRPr>
          </a:p>
        </p:txBody>
      </p:sp>
      <p:sp>
        <p:nvSpPr>
          <p:cNvPr id="24" name="AutoShape 29">
            <a:extLst>
              <a:ext uri="{FF2B5EF4-FFF2-40B4-BE49-F238E27FC236}">
                <a16:creationId xmlns:a16="http://schemas.microsoft.com/office/drawing/2014/main" id="{5F5E4FB5-AD87-4DE9-AE27-8094996CC244}"/>
              </a:ext>
            </a:extLst>
          </p:cNvPr>
          <p:cNvSpPr>
            <a:spLocks noChangeArrowheads="1"/>
          </p:cNvSpPr>
          <p:nvPr/>
        </p:nvSpPr>
        <p:spPr bwMode="auto">
          <a:xfrm rot="10800000">
            <a:off x="6636541" y="2213893"/>
            <a:ext cx="483261" cy="901700"/>
          </a:xfrm>
          <a:prstGeom prst="downArrow">
            <a:avLst>
              <a:gd name="adj1" fmla="val 50000"/>
              <a:gd name="adj2" fmla="val 50534"/>
            </a:avLst>
          </a:prstGeom>
          <a:gradFill rotWithShape="1">
            <a:gsLst>
              <a:gs pos="0">
                <a:srgbClr val="A80019"/>
              </a:gs>
              <a:gs pos="100000">
                <a:srgbClr val="FFFFFF"/>
              </a:gs>
            </a:gsLst>
            <a:lin ang="5400000" scaled="1"/>
          </a:gradFill>
          <a:ln w="9525">
            <a:solidFill>
              <a:srgbClr val="00009E"/>
            </a:solidFill>
            <a:miter lim="800000"/>
            <a:headEnd/>
            <a:tailEnd/>
          </a:ln>
          <a:effectLst/>
        </p:spPr>
        <p:txBody>
          <a:bodyPr wrap="none" anchor="ctr"/>
          <a:lstStyle/>
          <a:p>
            <a:endParaRPr lang="nl-NL">
              <a:latin typeface="Century Gothic" panose="020B0502020202020204" pitchFamily="34" charset="0"/>
            </a:endParaRPr>
          </a:p>
        </p:txBody>
      </p:sp>
      <p:sp>
        <p:nvSpPr>
          <p:cNvPr id="26" name="Text Box 25">
            <a:extLst>
              <a:ext uri="{FF2B5EF4-FFF2-40B4-BE49-F238E27FC236}">
                <a16:creationId xmlns:a16="http://schemas.microsoft.com/office/drawing/2014/main" id="{DB12FF13-DD55-4D4D-A7C9-2BC04A756872}"/>
              </a:ext>
            </a:extLst>
          </p:cNvPr>
          <p:cNvSpPr txBox="1">
            <a:spLocks noChangeArrowheads="1"/>
          </p:cNvSpPr>
          <p:nvPr/>
        </p:nvSpPr>
        <p:spPr bwMode="auto">
          <a:xfrm>
            <a:off x="5437014" y="4808185"/>
            <a:ext cx="2361544" cy="276999"/>
          </a:xfrm>
          <a:prstGeom prst="rect">
            <a:avLst/>
          </a:prstGeom>
          <a:solidFill>
            <a:srgbClr val="00009E"/>
          </a:solidFill>
          <a:ln w="9525">
            <a:noFill/>
            <a:miter lim="800000"/>
            <a:headEnd/>
            <a:tailEnd/>
          </a:ln>
          <a:effectLst/>
        </p:spPr>
        <p:txBody>
          <a:bodyPr wrap="none">
            <a:spAutoFit/>
          </a:bodyPr>
          <a:lstStyle/>
          <a:p>
            <a:pPr algn="l" eaLnBrk="1" hangingPunct="1"/>
            <a:r>
              <a:rPr lang="en-GB" sz="1200" dirty="0" err="1">
                <a:solidFill>
                  <a:schemeClr val="bg1"/>
                </a:solidFill>
                <a:latin typeface="Century Gothic" panose="020B0502020202020204" pitchFamily="34" charset="0"/>
              </a:rPr>
              <a:t>Werkpakket</a:t>
            </a:r>
            <a:r>
              <a:rPr lang="en-GB" sz="1200" dirty="0">
                <a:solidFill>
                  <a:schemeClr val="bg1"/>
                </a:solidFill>
                <a:latin typeface="Century Gothic" panose="020B0502020202020204" pitchFamily="34" charset="0"/>
              </a:rPr>
              <a:t> </a:t>
            </a:r>
            <a:r>
              <a:rPr lang="en-GB" sz="1200" dirty="0" err="1">
                <a:solidFill>
                  <a:schemeClr val="bg1"/>
                </a:solidFill>
                <a:latin typeface="Century Gothic" panose="020B0502020202020204" pitchFamily="34" charset="0"/>
              </a:rPr>
              <a:t>voortgang</a:t>
            </a:r>
            <a:r>
              <a:rPr lang="en-GB" sz="1200" dirty="0">
                <a:solidFill>
                  <a:schemeClr val="bg1"/>
                </a:solidFill>
                <a:latin typeface="Century Gothic" panose="020B0502020202020204" pitchFamily="34" charset="0"/>
              </a:rPr>
              <a:t>/ issue</a:t>
            </a:r>
          </a:p>
        </p:txBody>
      </p:sp>
      <p:sp>
        <p:nvSpPr>
          <p:cNvPr id="27" name="AutoShape 30">
            <a:extLst>
              <a:ext uri="{FF2B5EF4-FFF2-40B4-BE49-F238E27FC236}">
                <a16:creationId xmlns:a16="http://schemas.microsoft.com/office/drawing/2014/main" id="{AA6EB93C-3738-492B-AEE5-576F9798BD07}"/>
              </a:ext>
            </a:extLst>
          </p:cNvPr>
          <p:cNvSpPr>
            <a:spLocks noChangeArrowheads="1"/>
          </p:cNvSpPr>
          <p:nvPr/>
        </p:nvSpPr>
        <p:spPr bwMode="auto">
          <a:xfrm rot="10800000">
            <a:off x="6636543" y="3714458"/>
            <a:ext cx="483261" cy="901700"/>
          </a:xfrm>
          <a:prstGeom prst="downArrow">
            <a:avLst>
              <a:gd name="adj1" fmla="val 50000"/>
              <a:gd name="adj2" fmla="val 50534"/>
            </a:avLst>
          </a:prstGeom>
          <a:gradFill rotWithShape="1">
            <a:gsLst>
              <a:gs pos="0">
                <a:srgbClr val="A80019"/>
              </a:gs>
              <a:gs pos="100000">
                <a:srgbClr val="FFFFFF"/>
              </a:gs>
            </a:gsLst>
            <a:lin ang="5400000" scaled="1"/>
          </a:gradFill>
          <a:ln w="9525">
            <a:solidFill>
              <a:srgbClr val="00009E"/>
            </a:solidFill>
            <a:miter lim="800000"/>
            <a:headEnd/>
            <a:tailEnd/>
          </a:ln>
          <a:effectLst/>
        </p:spPr>
        <p:txBody>
          <a:bodyPr wrap="none" anchor="ctr"/>
          <a:lstStyle/>
          <a:p>
            <a:endParaRPr lang="nl-NL">
              <a:latin typeface="Century Gothic" panose="020B0502020202020204" pitchFamily="34" charset="0"/>
            </a:endParaRPr>
          </a:p>
        </p:txBody>
      </p:sp>
      <p:sp>
        <p:nvSpPr>
          <p:cNvPr id="28" name="Text Box 27">
            <a:extLst>
              <a:ext uri="{FF2B5EF4-FFF2-40B4-BE49-F238E27FC236}">
                <a16:creationId xmlns:a16="http://schemas.microsoft.com/office/drawing/2014/main" id="{41F275B2-4F89-43F4-A1FD-19819565A77C}"/>
              </a:ext>
            </a:extLst>
          </p:cNvPr>
          <p:cNvSpPr txBox="1">
            <a:spLocks noChangeArrowheads="1"/>
          </p:cNvSpPr>
          <p:nvPr/>
        </p:nvSpPr>
        <p:spPr bwMode="auto">
          <a:xfrm>
            <a:off x="5633165" y="3356388"/>
            <a:ext cx="2490011" cy="276999"/>
          </a:xfrm>
          <a:prstGeom prst="rect">
            <a:avLst/>
          </a:prstGeom>
          <a:solidFill>
            <a:srgbClr val="00009E"/>
          </a:solidFill>
          <a:ln w="9525">
            <a:noFill/>
            <a:miter lim="800000"/>
            <a:headEnd/>
            <a:tailEnd/>
          </a:ln>
          <a:effectLst/>
        </p:spPr>
        <p:txBody>
          <a:bodyPr wrap="square">
            <a:spAutoFit/>
          </a:bodyPr>
          <a:lstStyle/>
          <a:p>
            <a:pPr eaLnBrk="1" hangingPunct="1"/>
            <a:r>
              <a:rPr lang="en-GB" sz="1200" dirty="0" err="1">
                <a:solidFill>
                  <a:schemeClr val="bg1"/>
                </a:solidFill>
                <a:latin typeface="Century Gothic" panose="020B0502020202020204" pitchFamily="34" charset="0"/>
              </a:rPr>
              <a:t>Fase</a:t>
            </a:r>
            <a:r>
              <a:rPr lang="en-GB" sz="1200" dirty="0">
                <a:solidFill>
                  <a:schemeClr val="bg1"/>
                </a:solidFill>
                <a:latin typeface="Century Gothic" panose="020B0502020202020204" pitchFamily="34" charset="0"/>
              </a:rPr>
              <a:t> </a:t>
            </a:r>
            <a:r>
              <a:rPr lang="en-GB" sz="1200" dirty="0" err="1">
                <a:solidFill>
                  <a:schemeClr val="bg1"/>
                </a:solidFill>
                <a:latin typeface="Century Gothic" panose="020B0502020202020204" pitchFamily="34" charset="0"/>
              </a:rPr>
              <a:t>voortgang</a:t>
            </a:r>
            <a:r>
              <a:rPr lang="en-GB" sz="1200" dirty="0">
                <a:solidFill>
                  <a:schemeClr val="bg1"/>
                </a:solidFill>
                <a:latin typeface="Century Gothic" panose="020B0502020202020204" pitchFamily="34" charset="0"/>
              </a:rPr>
              <a:t>/ exception</a:t>
            </a:r>
          </a:p>
        </p:txBody>
      </p:sp>
    </p:spTree>
    <p:extLst>
      <p:ext uri="{BB962C8B-B14F-4D97-AF65-F5344CB8AC3E}">
        <p14:creationId xmlns:p14="http://schemas.microsoft.com/office/powerpoint/2010/main" val="231322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 grpId="0" animBg="1"/>
      <p:bldP spid="9" grpId="0"/>
      <p:bldP spid="11" grpId="0" animBg="1"/>
      <p:bldP spid="12" grpId="0" animBg="1"/>
      <p:bldP spid="15" grpId="0"/>
      <p:bldP spid="16" grpId="0" animBg="1"/>
      <p:bldP spid="17" grpId="0" animBg="1"/>
      <p:bldP spid="22"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1089025"/>
            <a:ext cx="7851531" cy="4679950"/>
          </a:xfrm>
        </p:spPr>
        <p:txBody>
          <a:bodyPr>
            <a:noAutofit/>
          </a:bodyPr>
          <a:lstStyle/>
          <a:p>
            <a:pPr marL="457200" lvl="1" indent="0">
              <a:buNone/>
            </a:pPr>
            <a:endParaRPr lang="nl-NL" sz="2000" dirty="0"/>
          </a:p>
          <a:p>
            <a:pPr marL="457200" lvl="1" indent="0">
              <a:buNone/>
            </a:pPr>
            <a:endParaRPr lang="nl-NL" sz="2000" dirty="0"/>
          </a:p>
          <a:p>
            <a:r>
              <a:rPr lang="nl-NL" sz="2000" dirty="0"/>
              <a:t>Welke inzichten van dit webinar zijn voor jou nuttig?</a:t>
            </a:r>
          </a:p>
          <a:p>
            <a:r>
              <a:rPr lang="nl-NL" sz="2000" dirty="0"/>
              <a:t>Wat kun je toepassen in jouw project of organisatie?</a:t>
            </a:r>
          </a:p>
          <a:p>
            <a:r>
              <a:rPr lang="nl-NL" sz="2000" dirty="0"/>
              <a:t>Welke belemmeringen zie je nog voor verbetering?</a:t>
            </a:r>
          </a:p>
          <a:p>
            <a:endParaRPr lang="nl-NL" sz="2000" dirty="0"/>
          </a:p>
          <a:p>
            <a:pPr marL="0" indent="0">
              <a:buNone/>
            </a:pPr>
            <a:r>
              <a:rPr lang="nl-NL" sz="2000" i="1" dirty="0"/>
              <a:t>“Wie de kip met het gouden ei heeft mag het zeggen!”</a:t>
            </a:r>
          </a:p>
          <a:p>
            <a:endParaRPr lang="nl-NL" sz="2000" dirty="0"/>
          </a:p>
          <a:p>
            <a:pPr marL="0" indent="0">
              <a:buNone/>
            </a:pPr>
            <a:endParaRPr lang="nl-NL" sz="2000" dirty="0"/>
          </a:p>
        </p:txBody>
      </p:sp>
      <p:sp>
        <p:nvSpPr>
          <p:cNvPr id="2" name="Titel 1"/>
          <p:cNvSpPr>
            <a:spLocks noGrp="1"/>
          </p:cNvSpPr>
          <p:nvPr>
            <p:ph type="title"/>
          </p:nvPr>
        </p:nvSpPr>
        <p:spPr/>
        <p:txBody>
          <a:bodyPr>
            <a:noAutofit/>
          </a:bodyPr>
          <a:lstStyle/>
          <a:p>
            <a:pPr algn="l"/>
            <a:r>
              <a:rPr lang="nl-NL" sz="3600" dirty="0">
                <a:latin typeface="Century Gothic" panose="020B0502020202020204" pitchFamily="34" charset="0"/>
              </a:rPr>
              <a:t>Evaluatie en vervolgstappen</a:t>
            </a:r>
          </a:p>
        </p:txBody>
      </p:sp>
      <p:pic>
        <p:nvPicPr>
          <p:cNvPr id="5" name="Afbeelding 4" descr="Afbeelding met gebouw, grond, buiten, dier&#10;&#10;Automatisch gegenereerde beschrijving">
            <a:extLst>
              <a:ext uri="{FF2B5EF4-FFF2-40B4-BE49-F238E27FC236}">
                <a16:creationId xmlns:a16="http://schemas.microsoft.com/office/drawing/2014/main" id="{38A168FC-B161-436F-B4C4-A286D0AE9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3789040"/>
            <a:ext cx="3600400" cy="2400041"/>
          </a:xfrm>
          <a:prstGeom prst="rect">
            <a:avLst/>
          </a:prstGeom>
        </p:spPr>
      </p:pic>
    </p:spTree>
    <p:extLst>
      <p:ext uri="{BB962C8B-B14F-4D97-AF65-F5344CB8AC3E}">
        <p14:creationId xmlns:p14="http://schemas.microsoft.com/office/powerpoint/2010/main" val="33541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3600" dirty="0">
                <a:latin typeface="Century Gothic" panose="020B0502020202020204" pitchFamily="34" charset="0"/>
              </a:rPr>
              <a:t>Afsluiting</a:t>
            </a:r>
          </a:p>
        </p:txBody>
      </p:sp>
      <p:sp>
        <p:nvSpPr>
          <p:cNvPr id="8" name="Tijdelijke aanduiding voor inhoud 5">
            <a:extLst>
              <a:ext uri="{FF2B5EF4-FFF2-40B4-BE49-F238E27FC236}">
                <a16:creationId xmlns:a16="http://schemas.microsoft.com/office/drawing/2014/main" id="{BFA4920B-84D5-46B6-9169-85442A3EE546}"/>
              </a:ext>
            </a:extLst>
          </p:cNvPr>
          <p:cNvSpPr txBox="1">
            <a:spLocks/>
          </p:cNvSpPr>
          <p:nvPr/>
        </p:nvSpPr>
        <p:spPr bwMode="auto">
          <a:xfrm>
            <a:off x="666751" y="1339850"/>
            <a:ext cx="8271554" cy="12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sz="2215" b="0">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b="0">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b="0">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b="0">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b="0">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a:lstStyle>
          <a:p>
            <a:r>
              <a:rPr lang="nl-NL" kern="0" dirty="0"/>
              <a:t>Schuif ook aan bij een van onze andere webinars:</a:t>
            </a:r>
          </a:p>
          <a:p>
            <a:pPr marL="0" indent="0">
              <a:buNone/>
            </a:pPr>
            <a:endParaRPr lang="nl-NL" kern="0" dirty="0"/>
          </a:p>
          <a:p>
            <a:pPr lvl="1"/>
            <a:r>
              <a:rPr lang="nl-NL" kern="0" dirty="0"/>
              <a:t>Schattingstechnieken : 	25 juli 		13:15 – 14:00 </a:t>
            </a:r>
          </a:p>
          <a:p>
            <a:pPr lvl="1"/>
            <a:r>
              <a:rPr lang="nl-NL" kern="0" dirty="0"/>
              <a:t>Risicomanagement :	31 juli 		13:15 – 14:00 </a:t>
            </a:r>
          </a:p>
          <a:p>
            <a:pPr lvl="1"/>
            <a:r>
              <a:rPr lang="nl-NL" kern="0" dirty="0"/>
              <a:t>Projectfasering:		2 augustus 	13:15 – 14:00 </a:t>
            </a:r>
          </a:p>
          <a:p>
            <a:pPr lvl="1"/>
            <a:r>
              <a:rPr lang="nl-NL" kern="0" dirty="0"/>
              <a:t>Projectvoortgang:	6 augustus 	13:15 – 14:00  </a:t>
            </a:r>
          </a:p>
          <a:p>
            <a:pPr lvl="1"/>
            <a:r>
              <a:rPr lang="nl-NL" kern="0" dirty="0"/>
              <a:t>Situationeel leidinggeven: 19 augustus  	13:15 – 14:00 </a:t>
            </a:r>
          </a:p>
          <a:p>
            <a:pPr lvl="1"/>
            <a:r>
              <a:rPr lang="nl-NL" kern="0" dirty="0"/>
              <a:t>IPMA certificering:		30 augustus	13:15 – 14:00</a:t>
            </a:r>
          </a:p>
          <a:p>
            <a:pPr marL="422041" lvl="1" indent="0">
              <a:buNone/>
            </a:pPr>
            <a:r>
              <a:rPr lang="nl-NL" kern="0" dirty="0"/>
              <a:t> </a:t>
            </a:r>
          </a:p>
          <a:p>
            <a:pPr marL="422041" lvl="1" indent="0">
              <a:buNone/>
            </a:pPr>
            <a:endParaRPr lang="nl-NL" kern="0" dirty="0"/>
          </a:p>
        </p:txBody>
      </p:sp>
      <p:sp>
        <p:nvSpPr>
          <p:cNvPr id="3" name="Tekstvak 2">
            <a:extLst>
              <a:ext uri="{FF2B5EF4-FFF2-40B4-BE49-F238E27FC236}">
                <a16:creationId xmlns:a16="http://schemas.microsoft.com/office/drawing/2014/main" id="{8784FFBB-717D-4795-8C1C-0ED9AB40D084}"/>
              </a:ext>
            </a:extLst>
          </p:cNvPr>
          <p:cNvSpPr txBox="1"/>
          <p:nvPr/>
        </p:nvSpPr>
        <p:spPr>
          <a:xfrm>
            <a:off x="899592" y="5086925"/>
            <a:ext cx="7488832" cy="646331"/>
          </a:xfrm>
          <a:prstGeom prst="rect">
            <a:avLst/>
          </a:prstGeom>
          <a:noFill/>
        </p:spPr>
        <p:txBody>
          <a:bodyPr wrap="square" rtlCol="0">
            <a:spAutoFit/>
          </a:bodyPr>
          <a:lstStyle/>
          <a:p>
            <a:r>
              <a:rPr lang="nl-NL" sz="1800" i="1" dirty="0">
                <a:latin typeface="+mj-lt"/>
              </a:rPr>
              <a:t>Wil je verder praten n.a.v. dit webinar, graag! </a:t>
            </a:r>
          </a:p>
          <a:p>
            <a:r>
              <a:rPr lang="nl-NL" sz="1800" i="1" dirty="0">
                <a:latin typeface="+mj-lt"/>
              </a:rPr>
              <a:t>Neem dan contact met ons op via </a:t>
            </a:r>
            <a:r>
              <a:rPr lang="nl-NL" sz="1800" i="1" dirty="0">
                <a:latin typeface="+mj-lt"/>
                <a:hlinkClick r:id="rId3">
                  <a:extLst>
                    <a:ext uri="{A12FA001-AC4F-418D-AE19-62706E023703}">
                      <ahyp:hlinkClr xmlns:ahyp="http://schemas.microsoft.com/office/drawing/2018/hyperlinkcolor" val="tx"/>
                    </a:ext>
                  </a:extLst>
                </a:hlinkClick>
              </a:rPr>
              <a:t>mail@nimo.nl</a:t>
            </a:r>
            <a:r>
              <a:rPr lang="nl-NL" sz="1800" i="1" dirty="0">
                <a:latin typeface="+mj-lt"/>
              </a:rPr>
              <a:t> of 033-4720073</a:t>
            </a:r>
          </a:p>
        </p:txBody>
      </p:sp>
    </p:spTree>
    <p:extLst>
      <p:ext uri="{BB962C8B-B14F-4D97-AF65-F5344CB8AC3E}">
        <p14:creationId xmlns:p14="http://schemas.microsoft.com/office/powerpoint/2010/main" val="227801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1089025"/>
            <a:ext cx="7851531" cy="4679950"/>
          </a:xfrm>
        </p:spPr>
        <p:txBody>
          <a:bodyPr>
            <a:noAutofit/>
          </a:bodyPr>
          <a:lstStyle/>
          <a:p>
            <a:pPr marL="457200" indent="-457200">
              <a:buFont typeface="+mj-lt"/>
              <a:buAutoNum type="arabicPeriod"/>
            </a:pPr>
            <a:r>
              <a:rPr lang="nl-NL" sz="1600" dirty="0"/>
              <a:t>Zorg voor een goed formeel en informeel contact met je opdrachtgever.</a:t>
            </a:r>
          </a:p>
          <a:p>
            <a:pPr marL="457200" indent="-457200">
              <a:buFont typeface="+mj-lt"/>
              <a:buAutoNum type="arabicPeriod"/>
            </a:pPr>
            <a:r>
              <a:rPr lang="nl-NL" sz="1600" dirty="0"/>
              <a:t>Alleen een stuurgroep indien echt zinvol en noodzakelijk voor het welslagen van het project. </a:t>
            </a:r>
          </a:p>
          <a:p>
            <a:pPr marL="457200" indent="-457200">
              <a:buFont typeface="+mj-lt"/>
              <a:buAutoNum type="arabicPeriod"/>
            </a:pPr>
            <a:r>
              <a:rPr lang="nl-NL" sz="1600" dirty="0"/>
              <a:t>Ontkom je niet aan een stuurgroep, houdt deze groep dan zo klein mogelijk. Hoe groter deze groep, hoe groter de kans op verwatering van verantwoordelijkheid.</a:t>
            </a:r>
          </a:p>
          <a:p>
            <a:pPr marL="457200" indent="-457200">
              <a:buFont typeface="+mj-lt"/>
              <a:buAutoNum type="arabicPeriod"/>
            </a:pPr>
            <a:r>
              <a:rPr lang="nl-NL" sz="1600" dirty="0"/>
              <a:t>Zorg dat de stuurgroepleden hun verantwoordelijkheid nemen. Een aardige interventie hiervoor is de senior leverancier in de stuurgroepvergadering te laten vertellen over voortgang en planning en de senior gebruiker te laten vertellen over de mate van acceptatie / tevredenheid.</a:t>
            </a:r>
          </a:p>
          <a:p>
            <a:pPr marL="457200" indent="-457200">
              <a:buFont typeface="+mj-lt"/>
              <a:buAutoNum type="arabicPeriod"/>
            </a:pPr>
            <a:r>
              <a:rPr lang="nl-NL" sz="1600" dirty="0"/>
              <a:t>Laat de stuurgroepleden zelf hun taken en verantwoordelijkheden ten aanzien van jouw project opschrijven en neem deze “contractjes” als bijlage op in je projectplan.</a:t>
            </a:r>
          </a:p>
          <a:p>
            <a:pPr marL="457200" indent="-457200">
              <a:buFont typeface="+mj-lt"/>
              <a:buAutoNum type="arabicPeriod"/>
            </a:pPr>
            <a:r>
              <a:rPr lang="nl-NL" sz="1600" dirty="0"/>
              <a:t>Probeer te komen tot een situatie waarin de senior supplier niet louter een resourceleverancier is maar probeer hier concrete (SMART) werkpakketen (product-</a:t>
            </a:r>
            <a:r>
              <a:rPr lang="nl-NL" sz="1600" dirty="0" err="1"/>
              <a:t>based</a:t>
            </a:r>
            <a:r>
              <a:rPr lang="nl-NL" sz="1600" dirty="0"/>
              <a:t>) neer te leggen. Op deze wijze maak je de senior supplier ook echt eindverantwoordelijk voor het opleveren van producten.</a:t>
            </a:r>
          </a:p>
          <a:p>
            <a:pPr marL="0" indent="0">
              <a:buNone/>
            </a:pPr>
            <a:endParaRPr lang="nl-NL" sz="1600" dirty="0"/>
          </a:p>
          <a:p>
            <a:pPr marL="0" indent="0">
              <a:buNone/>
            </a:pPr>
            <a:endParaRPr lang="nl-NL" sz="1600" dirty="0"/>
          </a:p>
          <a:p>
            <a:endParaRPr lang="nl-NL" sz="1600" dirty="0"/>
          </a:p>
          <a:p>
            <a:pPr marL="0" indent="0">
              <a:buNone/>
            </a:pPr>
            <a:endParaRPr lang="nl-NL" sz="1600" dirty="0"/>
          </a:p>
        </p:txBody>
      </p:sp>
      <p:sp>
        <p:nvSpPr>
          <p:cNvPr id="2" name="Titel 1"/>
          <p:cNvSpPr>
            <a:spLocks noGrp="1"/>
          </p:cNvSpPr>
          <p:nvPr>
            <p:ph type="title"/>
          </p:nvPr>
        </p:nvSpPr>
        <p:spPr/>
        <p:txBody>
          <a:bodyPr>
            <a:noAutofit/>
          </a:bodyPr>
          <a:lstStyle/>
          <a:p>
            <a:pPr algn="l"/>
            <a:r>
              <a:rPr lang="nl-NL" sz="3600" dirty="0">
                <a:latin typeface="Century Gothic" panose="020B0502020202020204" pitchFamily="34" charset="0"/>
              </a:rPr>
              <a:t>Tips &amp; tricks</a:t>
            </a:r>
          </a:p>
        </p:txBody>
      </p:sp>
    </p:spTree>
    <p:extLst>
      <p:ext uri="{BB962C8B-B14F-4D97-AF65-F5344CB8AC3E}">
        <p14:creationId xmlns:p14="http://schemas.microsoft.com/office/powerpoint/2010/main" val="2599112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1339850"/>
            <a:ext cx="8153721" cy="4679950"/>
          </a:xfrm>
        </p:spPr>
        <p:txBody>
          <a:bodyPr>
            <a:normAutofit/>
          </a:bodyPr>
          <a:lstStyle/>
          <a:p>
            <a:pPr marL="0" indent="0">
              <a:buNone/>
            </a:pPr>
            <a:r>
              <a:rPr lang="nl-NL" sz="2200" dirty="0"/>
              <a:t>Bepaal / adviseer over de samenstelling van de stuurgroep op basis van:</a:t>
            </a:r>
          </a:p>
          <a:p>
            <a:pPr marL="0" indent="0">
              <a:buNone/>
            </a:pPr>
            <a:endParaRPr lang="nl-NL" sz="2200" dirty="0"/>
          </a:p>
          <a:p>
            <a:r>
              <a:rPr lang="nl-NL" sz="2200" dirty="0"/>
              <a:t>Grootte en impact van het project</a:t>
            </a:r>
          </a:p>
          <a:p>
            <a:r>
              <a:rPr lang="nl-NL" sz="2200" dirty="0"/>
              <a:t>Wie is of zijn de doelgroepen en stakeholders?</a:t>
            </a:r>
          </a:p>
          <a:p>
            <a:r>
              <a:rPr lang="nl-NL" sz="2200" dirty="0"/>
              <a:t>Betrokkenheid: een stuurgroeplid moet de veranderingen voor de organisatie kunnen zien en voelen en daarop kunnen en durven sturen (gezag!)</a:t>
            </a:r>
          </a:p>
          <a:p>
            <a:r>
              <a:rPr lang="nl-NL" sz="2200" dirty="0"/>
              <a:t>Wijs één voorzitter (=opdrachtgever) en dus beslisser aan!</a:t>
            </a:r>
          </a:p>
          <a:p>
            <a:endParaRPr lang="nl-NL" sz="2200" dirty="0"/>
          </a:p>
          <a:p>
            <a:pPr marL="0" indent="0">
              <a:buNone/>
            </a:pPr>
            <a:r>
              <a:rPr lang="nl-NL" sz="2200" dirty="0"/>
              <a:t>Maak een stuurgroep niet groter dan 5 personen!</a:t>
            </a:r>
          </a:p>
          <a:p>
            <a:pPr marL="0" indent="0">
              <a:buNone/>
            </a:pPr>
            <a:endParaRPr lang="nl-NL" sz="2200" dirty="0"/>
          </a:p>
          <a:p>
            <a:pPr marL="0" indent="0">
              <a:buNone/>
            </a:pPr>
            <a:endParaRPr lang="nl-NL" sz="2200" dirty="0"/>
          </a:p>
          <a:p>
            <a:pPr marL="0" indent="0">
              <a:buNone/>
            </a:pPr>
            <a:endParaRPr lang="nl-NL" sz="2200" dirty="0"/>
          </a:p>
        </p:txBody>
      </p:sp>
      <p:sp>
        <p:nvSpPr>
          <p:cNvPr id="2" name="Titel 1"/>
          <p:cNvSpPr>
            <a:spLocks noGrp="1"/>
          </p:cNvSpPr>
          <p:nvPr>
            <p:ph type="title"/>
          </p:nvPr>
        </p:nvSpPr>
        <p:spPr/>
        <p:txBody>
          <a:bodyPr>
            <a:noAutofit/>
          </a:bodyPr>
          <a:lstStyle/>
          <a:p>
            <a:pPr algn="l"/>
            <a:r>
              <a:rPr lang="nl-NL" sz="3600" dirty="0">
                <a:latin typeface="Century Gothic" panose="020B0502020202020204" pitchFamily="34" charset="0"/>
              </a:rPr>
              <a:t>Samenstelling stuurgroep</a:t>
            </a:r>
          </a:p>
        </p:txBody>
      </p:sp>
    </p:spTree>
    <p:extLst>
      <p:ext uri="{BB962C8B-B14F-4D97-AF65-F5344CB8AC3E}">
        <p14:creationId xmlns:p14="http://schemas.microsoft.com/office/powerpoint/2010/main" val="200198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jdelijke aanduiding voor inhoud 3">
            <a:extLst>
              <a:ext uri="{FF2B5EF4-FFF2-40B4-BE49-F238E27FC236}">
                <a16:creationId xmlns:a16="http://schemas.microsoft.com/office/drawing/2014/main" id="{882662D7-FEC2-4412-9CFD-6942AE4799A8}"/>
              </a:ext>
            </a:extLst>
          </p:cNvPr>
          <p:cNvSpPr txBox="1">
            <a:spLocks/>
          </p:cNvSpPr>
          <p:nvPr/>
        </p:nvSpPr>
        <p:spPr>
          <a:xfrm>
            <a:off x="666751" y="3026778"/>
            <a:ext cx="7374500" cy="270030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buClr>
                <a:srgbClr val="FCBD00"/>
              </a:buClr>
              <a:buFont typeface="Arial" panose="020B0604020202020204" pitchFamily="34" charset="0"/>
              <a:buChar char="•"/>
            </a:pPr>
            <a:endParaRPr lang="nl-NL" sz="1800" dirty="0"/>
          </a:p>
          <a:p>
            <a:pPr marL="257175" indent="-257175" algn="l">
              <a:buClr>
                <a:schemeClr val="accent2"/>
              </a:buClr>
              <a:buFont typeface="Arial" panose="020B0604020202020204" pitchFamily="34" charset="0"/>
              <a:buChar char="•"/>
            </a:pPr>
            <a:r>
              <a:rPr lang="nl-NL" sz="1800" dirty="0"/>
              <a:t>Wat je nodig hebt:</a:t>
            </a:r>
            <a:r>
              <a:rPr lang="nl-NL" sz="1650" dirty="0"/>
              <a:t>			</a:t>
            </a:r>
          </a:p>
          <a:p>
            <a:pPr algn="l"/>
            <a:endParaRPr lang="nl-NL" sz="1650" dirty="0"/>
          </a:p>
          <a:p>
            <a:endParaRPr lang="nl-NL" sz="1650" dirty="0"/>
          </a:p>
          <a:p>
            <a:endParaRPr lang="nl-NL" sz="1650" dirty="0"/>
          </a:p>
          <a:p>
            <a:endParaRPr lang="nl-NL" sz="1650" dirty="0"/>
          </a:p>
          <a:p>
            <a:endParaRPr lang="nl-NL" sz="1650" dirty="0"/>
          </a:p>
          <a:p>
            <a:pPr marL="257175" indent="-257175" algn="l">
              <a:buClr>
                <a:schemeClr val="accent2"/>
              </a:buClr>
              <a:buFont typeface="Arial" panose="020B0604020202020204" pitchFamily="34" charset="0"/>
              <a:buChar char="•"/>
            </a:pPr>
            <a:r>
              <a:rPr lang="nl-NL" sz="1800" dirty="0"/>
              <a:t>Praktisch:</a:t>
            </a:r>
          </a:p>
        </p:txBody>
      </p:sp>
      <p:sp>
        <p:nvSpPr>
          <p:cNvPr id="69" name="Oval 3">
            <a:extLst>
              <a:ext uri="{FF2B5EF4-FFF2-40B4-BE49-F238E27FC236}">
                <a16:creationId xmlns:a16="http://schemas.microsoft.com/office/drawing/2014/main" id="{7BD553E2-A60B-4D27-B46B-15255E0A1B33}"/>
              </a:ext>
            </a:extLst>
          </p:cNvPr>
          <p:cNvSpPr/>
          <p:nvPr/>
        </p:nvSpPr>
        <p:spPr>
          <a:xfrm>
            <a:off x="3203848" y="3146526"/>
            <a:ext cx="886265" cy="88626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pic>
        <p:nvPicPr>
          <p:cNvPr id="70" name="Picture 4">
            <a:extLst>
              <a:ext uri="{FF2B5EF4-FFF2-40B4-BE49-F238E27FC236}">
                <a16:creationId xmlns:a16="http://schemas.microsoft.com/office/drawing/2014/main" id="{DC9CEC16-2493-43F2-B7B2-548279CC298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52901" y="3304317"/>
            <a:ext cx="588158" cy="588158"/>
          </a:xfrm>
          <a:prstGeom prst="rect">
            <a:avLst/>
          </a:prstGeom>
        </p:spPr>
      </p:pic>
      <p:sp>
        <p:nvSpPr>
          <p:cNvPr id="71" name="TextBox 5">
            <a:extLst>
              <a:ext uri="{FF2B5EF4-FFF2-40B4-BE49-F238E27FC236}">
                <a16:creationId xmlns:a16="http://schemas.microsoft.com/office/drawing/2014/main" id="{F347C62F-A724-415F-A216-8023E327C074}"/>
              </a:ext>
            </a:extLst>
          </p:cNvPr>
          <p:cNvSpPr txBox="1"/>
          <p:nvPr/>
        </p:nvSpPr>
        <p:spPr>
          <a:xfrm>
            <a:off x="3411337" y="2798461"/>
            <a:ext cx="434414" cy="161583"/>
          </a:xfrm>
          <a:prstGeom prst="rect">
            <a:avLst/>
          </a:prstGeom>
          <a:noFill/>
        </p:spPr>
        <p:txBody>
          <a:bodyPr wrap="none" lIns="0" tIns="0" rIns="0" bIns="0" rtlCol="0">
            <a:spAutoFit/>
          </a:bodyPr>
          <a:lstStyle/>
          <a:p>
            <a:r>
              <a:rPr lang="nl-NL" sz="1050" dirty="0">
                <a:solidFill>
                  <a:srgbClr val="1D1D1D"/>
                </a:solidFill>
                <a:latin typeface="Century Gothic" panose="020B0502020202020204" pitchFamily="34" charset="0"/>
              </a:rPr>
              <a:t>laptop</a:t>
            </a:r>
            <a:endParaRPr lang="en-US" sz="1050" dirty="0" err="1">
              <a:solidFill>
                <a:srgbClr val="1D1D1D"/>
              </a:solidFill>
              <a:latin typeface="Century Gothic" panose="020B0502020202020204" pitchFamily="34" charset="0"/>
            </a:endParaRPr>
          </a:p>
        </p:txBody>
      </p:sp>
      <p:sp>
        <p:nvSpPr>
          <p:cNvPr id="72" name="Oval 6">
            <a:extLst>
              <a:ext uri="{FF2B5EF4-FFF2-40B4-BE49-F238E27FC236}">
                <a16:creationId xmlns:a16="http://schemas.microsoft.com/office/drawing/2014/main" id="{9FBFCD8B-5771-4B64-9C76-EC0712D11CB9}"/>
              </a:ext>
            </a:extLst>
          </p:cNvPr>
          <p:cNvSpPr/>
          <p:nvPr/>
        </p:nvSpPr>
        <p:spPr>
          <a:xfrm>
            <a:off x="4420000" y="3146526"/>
            <a:ext cx="886265" cy="88626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sp>
        <p:nvSpPr>
          <p:cNvPr id="74" name="TextBox 8">
            <a:extLst>
              <a:ext uri="{FF2B5EF4-FFF2-40B4-BE49-F238E27FC236}">
                <a16:creationId xmlns:a16="http://schemas.microsoft.com/office/drawing/2014/main" id="{A883D50A-745D-448A-8BBD-4A171ECA0430}"/>
              </a:ext>
            </a:extLst>
          </p:cNvPr>
          <p:cNvSpPr txBox="1"/>
          <p:nvPr/>
        </p:nvSpPr>
        <p:spPr>
          <a:xfrm>
            <a:off x="4451287" y="2798461"/>
            <a:ext cx="787075" cy="161583"/>
          </a:xfrm>
          <a:prstGeom prst="rect">
            <a:avLst/>
          </a:prstGeom>
          <a:noFill/>
        </p:spPr>
        <p:txBody>
          <a:bodyPr wrap="none" lIns="0" tIns="0" rIns="0" bIns="0" rtlCol="0">
            <a:spAutoFit/>
          </a:bodyPr>
          <a:lstStyle/>
          <a:p>
            <a:r>
              <a:rPr lang="nl-NL" sz="1050" dirty="0">
                <a:solidFill>
                  <a:srgbClr val="1D1D1D"/>
                </a:solidFill>
                <a:latin typeface="Century Gothic" panose="020B0502020202020204" pitchFamily="34" charset="0"/>
              </a:rPr>
              <a:t>smartphone</a:t>
            </a:r>
            <a:endParaRPr lang="en-US" sz="1050" dirty="0" err="1">
              <a:solidFill>
                <a:srgbClr val="1D1D1D"/>
              </a:solidFill>
              <a:latin typeface="Century Gothic" panose="020B0502020202020204" pitchFamily="34" charset="0"/>
            </a:endParaRPr>
          </a:p>
        </p:txBody>
      </p:sp>
      <p:sp>
        <p:nvSpPr>
          <p:cNvPr id="76" name="Oval 18">
            <a:extLst>
              <a:ext uri="{FF2B5EF4-FFF2-40B4-BE49-F238E27FC236}">
                <a16:creationId xmlns:a16="http://schemas.microsoft.com/office/drawing/2014/main" id="{5118281E-8647-4213-86DB-1D38E1ED2F43}"/>
              </a:ext>
            </a:extLst>
          </p:cNvPr>
          <p:cNvSpPr/>
          <p:nvPr/>
        </p:nvSpPr>
        <p:spPr>
          <a:xfrm>
            <a:off x="5636791" y="3152210"/>
            <a:ext cx="886265" cy="88626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sp>
        <p:nvSpPr>
          <p:cNvPr id="78" name="Oval 20">
            <a:extLst>
              <a:ext uri="{FF2B5EF4-FFF2-40B4-BE49-F238E27FC236}">
                <a16:creationId xmlns:a16="http://schemas.microsoft.com/office/drawing/2014/main" id="{91D24B07-4413-42E5-94D1-4BB63A3B2C55}"/>
              </a:ext>
            </a:extLst>
          </p:cNvPr>
          <p:cNvSpPr/>
          <p:nvPr/>
        </p:nvSpPr>
        <p:spPr>
          <a:xfrm>
            <a:off x="6710071" y="3152210"/>
            <a:ext cx="886265" cy="88626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sp>
        <p:nvSpPr>
          <p:cNvPr id="81" name="TextBox 25">
            <a:extLst>
              <a:ext uri="{FF2B5EF4-FFF2-40B4-BE49-F238E27FC236}">
                <a16:creationId xmlns:a16="http://schemas.microsoft.com/office/drawing/2014/main" id="{0A169EB3-DE01-4865-B34E-19E6F9442ABE}"/>
              </a:ext>
            </a:extLst>
          </p:cNvPr>
          <p:cNvSpPr txBox="1"/>
          <p:nvPr/>
        </p:nvSpPr>
        <p:spPr>
          <a:xfrm>
            <a:off x="6815822" y="2817692"/>
            <a:ext cx="582494" cy="161583"/>
          </a:xfrm>
          <a:prstGeom prst="rect">
            <a:avLst/>
          </a:prstGeom>
          <a:noFill/>
        </p:spPr>
        <p:txBody>
          <a:bodyPr wrap="square" lIns="0" tIns="0" rIns="0" bIns="0" rtlCol="0">
            <a:spAutoFit/>
          </a:bodyPr>
          <a:lstStyle/>
          <a:p>
            <a:pPr algn="ctr"/>
            <a:r>
              <a:rPr lang="nl-NL" sz="1050" dirty="0">
                <a:solidFill>
                  <a:srgbClr val="1D1D1D"/>
                </a:solidFill>
                <a:latin typeface="Century Gothic" panose="020B0502020202020204" pitchFamily="34" charset="0"/>
              </a:rPr>
              <a:t>Zoom</a:t>
            </a:r>
            <a:endParaRPr lang="en-US" sz="1050" dirty="0" err="1">
              <a:solidFill>
                <a:srgbClr val="1D1D1D"/>
              </a:solidFill>
              <a:latin typeface="Century Gothic" panose="020B0502020202020204" pitchFamily="34" charset="0"/>
            </a:endParaRPr>
          </a:p>
        </p:txBody>
      </p:sp>
      <p:sp>
        <p:nvSpPr>
          <p:cNvPr id="82" name="TextBox 31">
            <a:extLst>
              <a:ext uri="{FF2B5EF4-FFF2-40B4-BE49-F238E27FC236}">
                <a16:creationId xmlns:a16="http://schemas.microsoft.com/office/drawing/2014/main" id="{2E5BB748-541C-4498-9933-348F8B8FF0D1}"/>
              </a:ext>
            </a:extLst>
          </p:cNvPr>
          <p:cNvSpPr txBox="1"/>
          <p:nvPr/>
        </p:nvSpPr>
        <p:spPr>
          <a:xfrm>
            <a:off x="5862458" y="2798461"/>
            <a:ext cx="387927" cy="161583"/>
          </a:xfrm>
          <a:prstGeom prst="rect">
            <a:avLst/>
          </a:prstGeom>
          <a:noFill/>
        </p:spPr>
        <p:txBody>
          <a:bodyPr wrap="none" lIns="0" tIns="0" rIns="0" bIns="0" rtlCol="0">
            <a:spAutoFit/>
          </a:bodyPr>
          <a:lstStyle/>
          <a:p>
            <a:r>
              <a:rPr lang="nl-NL" sz="1050" dirty="0">
                <a:solidFill>
                  <a:srgbClr val="1D1D1D"/>
                </a:solidFill>
                <a:latin typeface="Century Gothic" panose="020B0502020202020204" pitchFamily="34" charset="0"/>
              </a:rPr>
              <a:t>tablet</a:t>
            </a:r>
            <a:endParaRPr lang="en-US" sz="1050" dirty="0" err="1">
              <a:solidFill>
                <a:srgbClr val="1D1D1D"/>
              </a:solidFill>
              <a:latin typeface="Century Gothic" panose="020B0502020202020204" pitchFamily="34" charset="0"/>
            </a:endParaRPr>
          </a:p>
        </p:txBody>
      </p:sp>
      <p:pic>
        <p:nvPicPr>
          <p:cNvPr id="94" name="Afbeelding 93">
            <a:extLst>
              <a:ext uri="{FF2B5EF4-FFF2-40B4-BE49-F238E27FC236}">
                <a16:creationId xmlns:a16="http://schemas.microsoft.com/office/drawing/2014/main" id="{AAE5BEF7-FCC0-4133-9E7F-DDD7E0E845B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04248" y="3529437"/>
            <a:ext cx="697488" cy="158520"/>
          </a:xfrm>
          <a:prstGeom prst="rect">
            <a:avLst/>
          </a:prstGeom>
        </p:spPr>
      </p:pic>
      <p:pic>
        <p:nvPicPr>
          <p:cNvPr id="105" name="Afbeelding 104">
            <a:extLst>
              <a:ext uri="{FF2B5EF4-FFF2-40B4-BE49-F238E27FC236}">
                <a16:creationId xmlns:a16="http://schemas.microsoft.com/office/drawing/2014/main" id="{B603467D-E0CE-4735-87A3-90B44B27418F}"/>
              </a:ext>
            </a:extLst>
          </p:cNvPr>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79025" y="3250499"/>
            <a:ext cx="625035" cy="588158"/>
          </a:xfrm>
          <a:prstGeom prst="rect">
            <a:avLst/>
          </a:prstGeom>
        </p:spPr>
      </p:pic>
      <p:pic>
        <p:nvPicPr>
          <p:cNvPr id="107" name="Afbeelding 106">
            <a:extLst>
              <a:ext uri="{FF2B5EF4-FFF2-40B4-BE49-F238E27FC236}">
                <a16:creationId xmlns:a16="http://schemas.microsoft.com/office/drawing/2014/main" id="{A4C944B1-982D-42B9-9156-B2E6551B1C91}"/>
              </a:ext>
            </a:extLst>
          </p:cNvPr>
          <p:cNvPicPr>
            <a:picLocks noChangeAspect="1"/>
          </p:cNvPicPr>
          <p:nvPr/>
        </p:nvPicPr>
        <p:blipFill>
          <a:blip r:embed="rId5"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9569" y="3269800"/>
            <a:ext cx="837464" cy="556592"/>
          </a:xfrm>
          <a:prstGeom prst="rect">
            <a:avLst/>
          </a:prstGeom>
        </p:spPr>
      </p:pic>
      <p:sp>
        <p:nvSpPr>
          <p:cNvPr id="2" name="Tekstvak 1">
            <a:extLst>
              <a:ext uri="{FF2B5EF4-FFF2-40B4-BE49-F238E27FC236}">
                <a16:creationId xmlns:a16="http://schemas.microsoft.com/office/drawing/2014/main" id="{D5B28BB4-7769-4639-A920-162DA34F714A}"/>
              </a:ext>
            </a:extLst>
          </p:cNvPr>
          <p:cNvSpPr txBox="1"/>
          <p:nvPr/>
        </p:nvSpPr>
        <p:spPr>
          <a:xfrm>
            <a:off x="4097173" y="3430437"/>
            <a:ext cx="2125212" cy="253916"/>
          </a:xfrm>
          <a:prstGeom prst="rect">
            <a:avLst/>
          </a:prstGeom>
          <a:noFill/>
        </p:spPr>
        <p:txBody>
          <a:bodyPr wrap="square" rtlCol="0">
            <a:spAutoFit/>
          </a:bodyPr>
          <a:lstStyle/>
          <a:p>
            <a:r>
              <a:rPr lang="nl-NL" sz="1050" dirty="0">
                <a:latin typeface="Century Gothic" panose="020B0502020202020204" pitchFamily="34" charset="0"/>
              </a:rPr>
              <a:t> of                             of</a:t>
            </a:r>
          </a:p>
        </p:txBody>
      </p:sp>
      <p:sp>
        <p:nvSpPr>
          <p:cNvPr id="4" name="Titel 3">
            <a:extLst>
              <a:ext uri="{FF2B5EF4-FFF2-40B4-BE49-F238E27FC236}">
                <a16:creationId xmlns:a16="http://schemas.microsoft.com/office/drawing/2014/main" id="{B586F36C-93A4-468F-859B-411D7EB6D52B}"/>
              </a:ext>
            </a:extLst>
          </p:cNvPr>
          <p:cNvSpPr>
            <a:spLocks noGrp="1"/>
          </p:cNvSpPr>
          <p:nvPr>
            <p:ph type="title"/>
          </p:nvPr>
        </p:nvSpPr>
        <p:spPr/>
        <p:txBody>
          <a:bodyPr/>
          <a:lstStyle/>
          <a:p>
            <a:r>
              <a:rPr lang="nl-NL" dirty="0"/>
              <a:t>Hoe werkt het?</a:t>
            </a:r>
          </a:p>
        </p:txBody>
      </p:sp>
      <p:grpSp>
        <p:nvGrpSpPr>
          <p:cNvPr id="3" name="Groep 2">
            <a:extLst>
              <a:ext uri="{FF2B5EF4-FFF2-40B4-BE49-F238E27FC236}">
                <a16:creationId xmlns:a16="http://schemas.microsoft.com/office/drawing/2014/main" id="{3A37DB51-E757-43F6-9F42-54B7ADE6E73B}"/>
              </a:ext>
            </a:extLst>
          </p:cNvPr>
          <p:cNvGrpSpPr/>
          <p:nvPr/>
        </p:nvGrpSpPr>
        <p:grpSpPr>
          <a:xfrm>
            <a:off x="3203848" y="4797151"/>
            <a:ext cx="4343334" cy="1296145"/>
            <a:chOff x="3203848" y="3778603"/>
            <a:chExt cx="4343334" cy="1296145"/>
          </a:xfrm>
        </p:grpSpPr>
        <p:grpSp>
          <p:nvGrpSpPr>
            <p:cNvPr id="101" name="Groep 100">
              <a:extLst>
                <a:ext uri="{FF2B5EF4-FFF2-40B4-BE49-F238E27FC236}">
                  <a16:creationId xmlns:a16="http://schemas.microsoft.com/office/drawing/2014/main" id="{CA2B11E9-F3E5-465D-8083-14F480E0214D}"/>
                </a:ext>
              </a:extLst>
            </p:cNvPr>
            <p:cNvGrpSpPr/>
            <p:nvPr/>
          </p:nvGrpSpPr>
          <p:grpSpPr>
            <a:xfrm>
              <a:off x="3203848" y="3778603"/>
              <a:ext cx="4343334" cy="1296145"/>
              <a:chOff x="2782163" y="4383540"/>
              <a:chExt cx="5791112" cy="1728192"/>
            </a:xfrm>
          </p:grpSpPr>
          <p:sp>
            <p:nvSpPr>
              <p:cNvPr id="59" name="Oval 9">
                <a:extLst>
                  <a:ext uri="{FF2B5EF4-FFF2-40B4-BE49-F238E27FC236}">
                    <a16:creationId xmlns:a16="http://schemas.microsoft.com/office/drawing/2014/main" id="{3DA2BAFA-0C70-4049-A1CB-D10F09AB54D8}"/>
                  </a:ext>
                </a:extLst>
              </p:cNvPr>
              <p:cNvSpPr/>
              <p:nvPr/>
            </p:nvSpPr>
            <p:spPr>
              <a:xfrm>
                <a:off x="4403698" y="4930931"/>
                <a:ext cx="1180800" cy="1180799"/>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sp>
            <p:nvSpPr>
              <p:cNvPr id="61" name="TextBox 11">
                <a:extLst>
                  <a:ext uri="{FF2B5EF4-FFF2-40B4-BE49-F238E27FC236}">
                    <a16:creationId xmlns:a16="http://schemas.microsoft.com/office/drawing/2014/main" id="{CDD9D0C3-D65A-4E7E-9492-6C68679F3FEE}"/>
                  </a:ext>
                </a:extLst>
              </p:cNvPr>
              <p:cNvSpPr txBox="1"/>
              <p:nvPr/>
            </p:nvSpPr>
            <p:spPr>
              <a:xfrm>
                <a:off x="4296132" y="4383540"/>
                <a:ext cx="1152128" cy="430886"/>
              </a:xfrm>
              <a:prstGeom prst="rect">
                <a:avLst/>
              </a:prstGeom>
              <a:noFill/>
            </p:spPr>
            <p:txBody>
              <a:bodyPr wrap="square" lIns="0" tIns="0" rIns="0" bIns="0" rtlCol="0">
                <a:spAutoFit/>
              </a:bodyPr>
              <a:lstStyle/>
              <a:p>
                <a:pPr algn="ctr"/>
                <a:r>
                  <a:rPr lang="nl-NL" sz="1050" dirty="0">
                    <a:solidFill>
                      <a:srgbClr val="1D1D1D"/>
                    </a:solidFill>
                    <a:latin typeface="Century Gothic" panose="020B0502020202020204" pitchFamily="34" charset="0"/>
                  </a:rPr>
                  <a:t>microfoon uit</a:t>
                </a:r>
              </a:p>
              <a:p>
                <a:pPr algn="ctr"/>
                <a:r>
                  <a:rPr lang="nl-NL" sz="1050" dirty="0">
                    <a:solidFill>
                      <a:srgbClr val="1D1D1D"/>
                    </a:solidFill>
                    <a:latin typeface="Century Gothic" panose="020B0502020202020204" pitchFamily="34" charset="0"/>
                  </a:rPr>
                  <a:t>tenzij…</a:t>
                </a:r>
                <a:endParaRPr lang="en-US" sz="1050" dirty="0" err="1">
                  <a:solidFill>
                    <a:srgbClr val="1D1D1D"/>
                  </a:solidFill>
                  <a:latin typeface="Century Gothic" panose="020B0502020202020204" pitchFamily="34" charset="0"/>
                </a:endParaRPr>
              </a:p>
            </p:txBody>
          </p:sp>
          <p:sp>
            <p:nvSpPr>
              <p:cNvPr id="62" name="TextBox 27">
                <a:extLst>
                  <a:ext uri="{FF2B5EF4-FFF2-40B4-BE49-F238E27FC236}">
                    <a16:creationId xmlns:a16="http://schemas.microsoft.com/office/drawing/2014/main" id="{130F47E0-FC40-4E54-8B3A-08AACF55D357}"/>
                  </a:ext>
                </a:extLst>
              </p:cNvPr>
              <p:cNvSpPr txBox="1"/>
              <p:nvPr/>
            </p:nvSpPr>
            <p:spPr>
              <a:xfrm>
                <a:off x="5808301" y="4600940"/>
                <a:ext cx="1152128" cy="215444"/>
              </a:xfrm>
              <a:prstGeom prst="rect">
                <a:avLst/>
              </a:prstGeom>
              <a:noFill/>
            </p:spPr>
            <p:txBody>
              <a:bodyPr wrap="square" lIns="0" tIns="0" rIns="0" bIns="0" rtlCol="0">
                <a:spAutoFit/>
              </a:bodyPr>
              <a:lstStyle/>
              <a:p>
                <a:pPr algn="ctr"/>
                <a:r>
                  <a:rPr lang="nl-NL" sz="1050" dirty="0">
                    <a:solidFill>
                      <a:srgbClr val="1D1D1D"/>
                    </a:solidFill>
                    <a:latin typeface="Century Gothic" panose="020B0502020202020204" pitchFamily="34" charset="0"/>
                  </a:rPr>
                  <a:t>vragen/chat</a:t>
                </a:r>
                <a:endParaRPr lang="en-US" sz="1050" dirty="0" err="1">
                  <a:solidFill>
                    <a:srgbClr val="1D1D1D"/>
                  </a:solidFill>
                  <a:latin typeface="Century Gothic" panose="020B0502020202020204" pitchFamily="34" charset="0"/>
                </a:endParaRPr>
              </a:p>
            </p:txBody>
          </p:sp>
          <p:sp>
            <p:nvSpPr>
              <p:cNvPr id="64" name="Oval 29">
                <a:extLst>
                  <a:ext uri="{FF2B5EF4-FFF2-40B4-BE49-F238E27FC236}">
                    <a16:creationId xmlns:a16="http://schemas.microsoft.com/office/drawing/2014/main" id="{DE11B0E3-4688-44FB-B896-5B38C44D21D3}"/>
                  </a:ext>
                </a:extLst>
              </p:cNvPr>
              <p:cNvSpPr/>
              <p:nvPr/>
            </p:nvSpPr>
            <p:spPr>
              <a:xfrm>
                <a:off x="5895826" y="4910538"/>
                <a:ext cx="1180800" cy="118079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sp>
            <p:nvSpPr>
              <p:cNvPr id="66" name="TextBox 32">
                <a:extLst>
                  <a:ext uri="{FF2B5EF4-FFF2-40B4-BE49-F238E27FC236}">
                    <a16:creationId xmlns:a16="http://schemas.microsoft.com/office/drawing/2014/main" id="{738C990E-C289-4141-87B8-2E2AC9AE2EFA}"/>
                  </a:ext>
                </a:extLst>
              </p:cNvPr>
              <p:cNvSpPr txBox="1"/>
              <p:nvPr/>
            </p:nvSpPr>
            <p:spPr>
              <a:xfrm>
                <a:off x="7392477" y="4589481"/>
                <a:ext cx="936104" cy="215444"/>
              </a:xfrm>
              <a:prstGeom prst="rect">
                <a:avLst/>
              </a:prstGeom>
              <a:noFill/>
            </p:spPr>
            <p:txBody>
              <a:bodyPr wrap="square" lIns="0" tIns="0" rIns="0" bIns="0" rtlCol="0">
                <a:spAutoFit/>
              </a:bodyPr>
              <a:lstStyle/>
              <a:p>
                <a:pPr algn="ctr"/>
                <a:r>
                  <a:rPr lang="nl-NL" sz="1050" dirty="0">
                    <a:solidFill>
                      <a:srgbClr val="1D1D1D"/>
                    </a:solidFill>
                    <a:latin typeface="Century Gothic" panose="020B0502020202020204" pitchFamily="34" charset="0"/>
                  </a:rPr>
                  <a:t>tijd</a:t>
                </a:r>
                <a:endParaRPr lang="en-US" sz="1050" dirty="0" err="1">
                  <a:solidFill>
                    <a:srgbClr val="1D1D1D"/>
                  </a:solidFill>
                  <a:latin typeface="Century Gothic" panose="020B0502020202020204" pitchFamily="34" charset="0"/>
                </a:endParaRPr>
              </a:p>
            </p:txBody>
          </p:sp>
          <p:pic>
            <p:nvPicPr>
              <p:cNvPr id="67" name="Picture 33">
                <a:extLst>
                  <a:ext uri="{FF2B5EF4-FFF2-40B4-BE49-F238E27FC236}">
                    <a16:creationId xmlns:a16="http://schemas.microsoft.com/office/drawing/2014/main" id="{1723BAB2-3ECB-4DF5-BAB2-4F6FA98C0E79}"/>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03254" y="4991830"/>
                <a:ext cx="960107" cy="960106"/>
              </a:xfrm>
              <a:prstGeom prst="rect">
                <a:avLst/>
              </a:prstGeom>
            </p:spPr>
          </p:pic>
          <p:sp>
            <p:nvSpPr>
              <p:cNvPr id="68" name="Oval 34">
                <a:extLst>
                  <a:ext uri="{FF2B5EF4-FFF2-40B4-BE49-F238E27FC236}">
                    <a16:creationId xmlns:a16="http://schemas.microsoft.com/office/drawing/2014/main" id="{DA961D68-68CB-4133-94BA-B0923554A594}"/>
                  </a:ext>
                </a:extLst>
              </p:cNvPr>
              <p:cNvSpPr/>
              <p:nvPr/>
            </p:nvSpPr>
            <p:spPr>
              <a:xfrm>
                <a:off x="7392475" y="4899079"/>
                <a:ext cx="1180800" cy="118079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sp>
            <p:nvSpPr>
              <p:cNvPr id="85" name="Oval 9">
                <a:extLst>
                  <a:ext uri="{FF2B5EF4-FFF2-40B4-BE49-F238E27FC236}">
                    <a16:creationId xmlns:a16="http://schemas.microsoft.com/office/drawing/2014/main" id="{67916535-B45A-45F1-9856-225216AB5930}"/>
                  </a:ext>
                </a:extLst>
              </p:cNvPr>
              <p:cNvSpPr/>
              <p:nvPr/>
            </p:nvSpPr>
            <p:spPr>
              <a:xfrm>
                <a:off x="2889728" y="4930931"/>
                <a:ext cx="1180800" cy="118080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solidFill>
                    <a:prstClr val="white"/>
                  </a:solidFill>
                </a:endParaRPr>
              </a:p>
            </p:txBody>
          </p:sp>
          <p:sp>
            <p:nvSpPr>
              <p:cNvPr id="87" name="TextBox 11">
                <a:extLst>
                  <a:ext uri="{FF2B5EF4-FFF2-40B4-BE49-F238E27FC236}">
                    <a16:creationId xmlns:a16="http://schemas.microsoft.com/office/drawing/2014/main" id="{EF40F933-8B63-4E5C-82CC-B0686E1EF9CC}"/>
                  </a:ext>
                </a:extLst>
              </p:cNvPr>
              <p:cNvSpPr txBox="1"/>
              <p:nvPr/>
            </p:nvSpPr>
            <p:spPr>
              <a:xfrm>
                <a:off x="2782163" y="4600940"/>
                <a:ext cx="1152128" cy="215444"/>
              </a:xfrm>
              <a:prstGeom prst="rect">
                <a:avLst/>
              </a:prstGeom>
              <a:noFill/>
            </p:spPr>
            <p:txBody>
              <a:bodyPr wrap="square" lIns="0" tIns="0" rIns="0" bIns="0" rtlCol="0">
                <a:spAutoFit/>
              </a:bodyPr>
              <a:lstStyle/>
              <a:p>
                <a:pPr algn="ctr"/>
                <a:r>
                  <a:rPr lang="nl-NL" sz="1050" dirty="0">
                    <a:solidFill>
                      <a:srgbClr val="1D1D1D"/>
                    </a:solidFill>
                    <a:latin typeface="Century Gothic" panose="020B0502020202020204" pitchFamily="34" charset="0"/>
                  </a:rPr>
                  <a:t>video aan</a:t>
                </a:r>
                <a:endParaRPr lang="en-US" sz="1050" dirty="0" err="1">
                  <a:solidFill>
                    <a:srgbClr val="1D1D1D"/>
                  </a:solidFill>
                  <a:latin typeface="Century Gothic" panose="020B0502020202020204" pitchFamily="34" charset="0"/>
                </a:endParaRPr>
              </a:p>
            </p:txBody>
          </p:sp>
          <p:pic>
            <p:nvPicPr>
              <p:cNvPr id="96" name="Afbeelding 95">
                <a:extLst>
                  <a:ext uri="{FF2B5EF4-FFF2-40B4-BE49-F238E27FC236}">
                    <a16:creationId xmlns:a16="http://schemas.microsoft.com/office/drawing/2014/main" id="{EF2E7BDE-BA22-44C1-BD1F-245C6176FB04}"/>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28076" y="4966522"/>
                <a:ext cx="1104104" cy="1104103"/>
              </a:xfrm>
              <a:prstGeom prst="rect">
                <a:avLst/>
              </a:prstGeom>
            </p:spPr>
          </p:pic>
          <p:pic>
            <p:nvPicPr>
              <p:cNvPr id="99" name="Afbeelding 98">
                <a:extLst>
                  <a:ext uri="{FF2B5EF4-FFF2-40B4-BE49-F238E27FC236}">
                    <a16:creationId xmlns:a16="http://schemas.microsoft.com/office/drawing/2014/main" id="{E6BE8501-D151-4F60-AD4E-E61670AD1AAE}"/>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427375" y="4960993"/>
                <a:ext cx="1085512" cy="1103999"/>
              </a:xfrm>
              <a:prstGeom prst="rect">
                <a:avLst/>
              </a:prstGeom>
            </p:spPr>
          </p:pic>
        </p:grpSp>
        <p:grpSp>
          <p:nvGrpSpPr>
            <p:cNvPr id="15" name="Groep 14">
              <a:extLst>
                <a:ext uri="{FF2B5EF4-FFF2-40B4-BE49-F238E27FC236}">
                  <a16:creationId xmlns:a16="http://schemas.microsoft.com/office/drawing/2014/main" id="{C9B1A140-23A1-405A-947E-017A8EF46082}"/>
                </a:ext>
              </a:extLst>
            </p:cNvPr>
            <p:cNvGrpSpPr/>
            <p:nvPr/>
          </p:nvGrpSpPr>
          <p:grpSpPr>
            <a:xfrm>
              <a:off x="5735377" y="4580179"/>
              <a:ext cx="492319" cy="369777"/>
              <a:chOff x="5044423" y="5136986"/>
              <a:chExt cx="1177962" cy="914400"/>
            </a:xfrm>
          </p:grpSpPr>
          <p:pic>
            <p:nvPicPr>
              <p:cNvPr id="10" name="Graphic 9" descr="Vraagteken">
                <a:extLst>
                  <a:ext uri="{FF2B5EF4-FFF2-40B4-BE49-F238E27FC236}">
                    <a16:creationId xmlns:a16="http://schemas.microsoft.com/office/drawing/2014/main" id="{01EBA067-B970-4786-956C-158A3C3E158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44423" y="5136986"/>
                <a:ext cx="914400" cy="914400"/>
              </a:xfrm>
              <a:prstGeom prst="rect">
                <a:avLst/>
              </a:prstGeom>
            </p:spPr>
          </p:pic>
          <p:pic>
            <p:nvPicPr>
              <p:cNvPr id="12" name="Graphic 11" descr="Uitroepteken">
                <a:extLst>
                  <a:ext uri="{FF2B5EF4-FFF2-40B4-BE49-F238E27FC236}">
                    <a16:creationId xmlns:a16="http://schemas.microsoft.com/office/drawing/2014/main" id="{2F27F7C0-78C8-43B0-84E2-184CCDEEE4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31814" y="5183237"/>
                <a:ext cx="790571" cy="868149"/>
              </a:xfrm>
              <a:prstGeom prst="rect">
                <a:avLst/>
              </a:prstGeom>
            </p:spPr>
          </p:pic>
        </p:grpSp>
        <p:pic>
          <p:nvPicPr>
            <p:cNvPr id="14" name="Graphic 13" descr="Ondertitels">
              <a:extLst>
                <a:ext uri="{FF2B5EF4-FFF2-40B4-BE49-F238E27FC236}">
                  <a16:creationId xmlns:a16="http://schemas.microsoft.com/office/drawing/2014/main" id="{4EB783CB-C69C-48F2-ACC4-34FF2730DAE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12871" y="4279793"/>
              <a:ext cx="365376" cy="365376"/>
            </a:xfrm>
            <a:prstGeom prst="rect">
              <a:avLst/>
            </a:prstGeom>
          </p:spPr>
        </p:pic>
        <p:pic>
          <p:nvPicPr>
            <p:cNvPr id="43" name="Graphic 42" descr="Ondertitels">
              <a:extLst>
                <a:ext uri="{FF2B5EF4-FFF2-40B4-BE49-F238E27FC236}">
                  <a16:creationId xmlns:a16="http://schemas.microsoft.com/office/drawing/2014/main" id="{C8CF12C7-D3C5-46A3-A267-D3D8EFAA9C0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5984825" y="4278219"/>
              <a:ext cx="365376" cy="365376"/>
            </a:xfrm>
            <a:prstGeom prst="rect">
              <a:avLst/>
            </a:prstGeom>
          </p:spPr>
        </p:pic>
      </p:grpSp>
      <p:sp>
        <p:nvSpPr>
          <p:cNvPr id="6" name="Rechthoek 5">
            <a:extLst>
              <a:ext uri="{FF2B5EF4-FFF2-40B4-BE49-F238E27FC236}">
                <a16:creationId xmlns:a16="http://schemas.microsoft.com/office/drawing/2014/main" id="{212CA4F5-8E60-4267-83C2-CCAF5C420B1D}"/>
              </a:ext>
            </a:extLst>
          </p:cNvPr>
          <p:cNvSpPr/>
          <p:nvPr/>
        </p:nvSpPr>
        <p:spPr>
          <a:xfrm>
            <a:off x="694104" y="984169"/>
            <a:ext cx="7910344" cy="1569660"/>
          </a:xfrm>
          <a:prstGeom prst="rect">
            <a:avLst/>
          </a:prstGeom>
        </p:spPr>
        <p:txBody>
          <a:bodyPr wrap="square">
            <a:spAutoFit/>
          </a:bodyPr>
          <a:lstStyle/>
          <a:p>
            <a:r>
              <a:rPr lang="nl-NL" b="1" dirty="0">
                <a:latin typeface="+mn-lt"/>
              </a:rPr>
              <a:t>NIMO Summerschool Webinars: </a:t>
            </a:r>
          </a:p>
          <a:p>
            <a:r>
              <a:rPr lang="nl-NL" dirty="0">
                <a:latin typeface="+mn-lt"/>
              </a:rPr>
              <a:t>	rondom een thema </a:t>
            </a:r>
          </a:p>
          <a:p>
            <a:r>
              <a:rPr lang="nl-NL" dirty="0">
                <a:latin typeface="+mn-lt"/>
              </a:rPr>
              <a:t>	mensen en ervaringen met elkaar verbinden, </a:t>
            </a:r>
          </a:p>
          <a:p>
            <a:r>
              <a:rPr lang="nl-NL" dirty="0">
                <a:latin typeface="+mn-lt"/>
              </a:rPr>
              <a:t>	efficiënt, effectief en laagdrempelig</a:t>
            </a:r>
          </a:p>
        </p:txBody>
      </p:sp>
    </p:spTree>
    <p:extLst>
      <p:ext uri="{BB962C8B-B14F-4D97-AF65-F5344CB8AC3E}">
        <p14:creationId xmlns:p14="http://schemas.microsoft.com/office/powerpoint/2010/main" val="18025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0"/>
                                        <p:tgtEl>
                                          <p:spTgt spid="94"/>
                                        </p:tgtEl>
                                      </p:cBhvr>
                                    </p:animEffect>
                                  </p:childTnLst>
                                </p:cTn>
                              </p:par>
                              <p:par>
                                <p:cTn id="38" presetID="10" presetClass="entr" presetSubtype="0"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500"/>
                                        <p:tgtEl>
                                          <p:spTgt spid="1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9" grpId="0" animBg="1"/>
      <p:bldP spid="71" grpId="0"/>
      <p:bldP spid="72" grpId="0" animBg="1"/>
      <p:bldP spid="74" grpId="0"/>
      <p:bldP spid="76" grpId="0" animBg="1"/>
      <p:bldP spid="78" grpId="0" animBg="1"/>
      <p:bldP spid="81" grpId="0"/>
      <p:bldP spid="8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noAutofit/>
          </a:bodyPr>
          <a:lstStyle/>
          <a:p>
            <a:r>
              <a:rPr lang="nl-NL" sz="2200" b="0" dirty="0">
                <a:solidFill>
                  <a:schemeClr val="tx1"/>
                </a:solidFill>
              </a:rPr>
              <a:t>Welkom</a:t>
            </a:r>
            <a:r>
              <a:rPr lang="nl-NL" sz="2200" dirty="0"/>
              <a:t> en kennismaking</a:t>
            </a:r>
            <a:endParaRPr lang="nl-NL" sz="2200" b="0" dirty="0">
              <a:solidFill>
                <a:schemeClr val="tx1"/>
              </a:solidFill>
            </a:endParaRPr>
          </a:p>
          <a:p>
            <a:r>
              <a:rPr lang="nl-NL" sz="2200" b="0" dirty="0">
                <a:solidFill>
                  <a:schemeClr val="tx1"/>
                </a:solidFill>
              </a:rPr>
              <a:t>Herkenbare knelpunten?</a:t>
            </a:r>
          </a:p>
          <a:p>
            <a:r>
              <a:rPr lang="nl-NL" sz="2200" dirty="0"/>
              <a:t>Een goed opdrachtgever</a:t>
            </a:r>
            <a:endParaRPr lang="nl-NL" sz="2200" b="0" dirty="0">
              <a:solidFill>
                <a:schemeClr val="tx1"/>
              </a:solidFill>
            </a:endParaRPr>
          </a:p>
          <a:p>
            <a:r>
              <a:rPr lang="nl-NL" sz="2200" dirty="0"/>
              <a:t>Rollen binnen de stuurgroep</a:t>
            </a:r>
          </a:p>
          <a:p>
            <a:r>
              <a:rPr lang="nl-NL" sz="2200" b="0" dirty="0">
                <a:solidFill>
                  <a:schemeClr val="tx1"/>
                </a:solidFill>
              </a:rPr>
              <a:t>Kerntaak van de stuurgroep tijdens het project</a:t>
            </a:r>
          </a:p>
          <a:p>
            <a:r>
              <a:rPr lang="nl-NL" sz="2200" dirty="0"/>
              <a:t>Evaluatie en vervolgstappen</a:t>
            </a:r>
          </a:p>
          <a:p>
            <a:r>
              <a:rPr lang="nl-NL" sz="2200" dirty="0"/>
              <a:t>Tips &amp; tricks</a:t>
            </a:r>
          </a:p>
          <a:p>
            <a:endParaRPr lang="nl-NL" sz="2200" b="0" dirty="0">
              <a:solidFill>
                <a:schemeClr val="tx1"/>
              </a:solidFill>
            </a:endParaRPr>
          </a:p>
          <a:p>
            <a:endParaRPr lang="nl-NL" sz="2200" b="0" dirty="0">
              <a:solidFill>
                <a:schemeClr val="tx1"/>
              </a:solidFill>
            </a:endParaRPr>
          </a:p>
        </p:txBody>
      </p:sp>
      <p:sp>
        <p:nvSpPr>
          <p:cNvPr id="2" name="Titel 1"/>
          <p:cNvSpPr>
            <a:spLocks noGrp="1"/>
          </p:cNvSpPr>
          <p:nvPr>
            <p:ph type="title"/>
          </p:nvPr>
        </p:nvSpPr>
        <p:spPr/>
        <p:txBody>
          <a:bodyPr>
            <a:noAutofit/>
          </a:bodyPr>
          <a:lstStyle/>
          <a:p>
            <a:pPr algn="l"/>
            <a:r>
              <a:rPr lang="nl-NL" sz="3600" dirty="0">
                <a:solidFill>
                  <a:schemeClr val="tx1"/>
                </a:solidFill>
                <a:latin typeface="Century Gothic" panose="020B0502020202020204" pitchFamily="34" charset="0"/>
              </a:rPr>
              <a:t>Agenda</a:t>
            </a:r>
          </a:p>
        </p:txBody>
      </p:sp>
    </p:spTree>
    <p:extLst>
      <p:ext uri="{BB962C8B-B14F-4D97-AF65-F5344CB8AC3E}">
        <p14:creationId xmlns:p14="http://schemas.microsoft.com/office/powerpoint/2010/main" val="32658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3">
            <a:extLst>
              <a:ext uri="{FF2B5EF4-FFF2-40B4-BE49-F238E27FC236}">
                <a16:creationId xmlns:a16="http://schemas.microsoft.com/office/drawing/2014/main" id="{520E9AB5-3285-4025-87BD-591A1E86954F}"/>
              </a:ext>
            </a:extLst>
          </p:cNvPr>
          <p:cNvSpPr txBox="1">
            <a:spLocks/>
          </p:cNvSpPr>
          <p:nvPr/>
        </p:nvSpPr>
        <p:spPr bwMode="auto">
          <a:xfrm>
            <a:off x="666751" y="1339850"/>
            <a:ext cx="7851531"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6531" indent="-316531" algn="l" rtl="0" eaLnBrk="1" fontAlgn="base" hangingPunct="1">
              <a:spcBef>
                <a:spcPct val="20000"/>
              </a:spcBef>
              <a:spcAft>
                <a:spcPct val="0"/>
              </a:spcAft>
              <a:buChar char="•"/>
              <a:defRPr sz="2215" b="1">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a:lstStyle>
          <a:p>
            <a:pPr marL="0" indent="0">
              <a:buFontTx/>
              <a:buNone/>
            </a:pPr>
            <a:r>
              <a:rPr lang="nl-NL" sz="2200" b="0" kern="0" dirty="0"/>
              <a:t>Bart Hoitink</a:t>
            </a:r>
          </a:p>
          <a:p>
            <a:r>
              <a:rPr lang="nl-NL" sz="2200" b="0" kern="0" dirty="0"/>
              <a:t>CEO/ Trainer/Adviseur</a:t>
            </a:r>
          </a:p>
          <a:p>
            <a:r>
              <a:rPr lang="nl-NL" sz="2200" b="0" kern="0" dirty="0"/>
              <a:t>Webinar host</a:t>
            </a:r>
          </a:p>
          <a:p>
            <a:endParaRPr lang="nl-NL" sz="2200" b="0" kern="0" dirty="0"/>
          </a:p>
          <a:p>
            <a:endParaRPr lang="nl-NL" sz="2200" b="0" kern="0" dirty="0"/>
          </a:p>
          <a:p>
            <a:pPr marL="0" indent="0">
              <a:buFontTx/>
              <a:buNone/>
            </a:pPr>
            <a:r>
              <a:rPr lang="nl-NL" sz="2200" b="0" kern="0" dirty="0"/>
              <a:t>Gerben Woelders</a:t>
            </a:r>
          </a:p>
          <a:p>
            <a:r>
              <a:rPr lang="nl-NL" sz="2200" b="0" kern="0" dirty="0"/>
              <a:t>Trainer/Adviseur</a:t>
            </a:r>
          </a:p>
          <a:p>
            <a:r>
              <a:rPr lang="nl-NL" sz="2200" b="0" kern="0" dirty="0"/>
              <a:t>Webinar co-host</a:t>
            </a:r>
          </a:p>
          <a:p>
            <a:pPr marL="0" indent="0">
              <a:buNone/>
            </a:pPr>
            <a:endParaRPr lang="nl-NL" sz="2200" b="0" kern="0" dirty="0"/>
          </a:p>
          <a:p>
            <a:pPr marL="0" indent="0">
              <a:buNone/>
            </a:pPr>
            <a:endParaRPr lang="nl-NL" sz="2200" b="0" kern="0" dirty="0"/>
          </a:p>
        </p:txBody>
      </p:sp>
      <p:sp>
        <p:nvSpPr>
          <p:cNvPr id="4" name="Titel 3">
            <a:extLst>
              <a:ext uri="{FF2B5EF4-FFF2-40B4-BE49-F238E27FC236}">
                <a16:creationId xmlns:a16="http://schemas.microsoft.com/office/drawing/2014/main" id="{710BA492-C71B-4AB4-99B3-46ABC8F94522}"/>
              </a:ext>
            </a:extLst>
          </p:cNvPr>
          <p:cNvSpPr>
            <a:spLocks noGrp="1"/>
          </p:cNvSpPr>
          <p:nvPr>
            <p:ph type="title"/>
          </p:nvPr>
        </p:nvSpPr>
        <p:spPr>
          <a:xfrm>
            <a:off x="666751" y="65089"/>
            <a:ext cx="8488973" cy="765175"/>
          </a:xfrm>
        </p:spPr>
        <p:txBody>
          <a:bodyPr/>
          <a:lstStyle/>
          <a:p>
            <a:r>
              <a:rPr lang="nl-NL" sz="3600" dirty="0"/>
              <a:t>Even voorstellen:</a:t>
            </a:r>
          </a:p>
        </p:txBody>
      </p:sp>
      <p:pic>
        <p:nvPicPr>
          <p:cNvPr id="6" name="Afbeelding 5" descr="C:\Users\g.woelders\AppData\Local\Microsoft\Windows\INetCache\Content.MSO\5377C92C.tmp">
            <a:extLst>
              <a:ext uri="{FF2B5EF4-FFF2-40B4-BE49-F238E27FC236}">
                <a16:creationId xmlns:a16="http://schemas.microsoft.com/office/drawing/2014/main" id="{118049D9-4928-4A45-A9AC-D278F431E9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668" y="3481678"/>
            <a:ext cx="1496061" cy="1544228"/>
          </a:xfrm>
          <a:prstGeom prst="rect">
            <a:avLst/>
          </a:prstGeom>
          <a:ln>
            <a:noFill/>
          </a:ln>
          <a:effectLst>
            <a:outerShdw blurRad="292100" dist="139700" dir="2700000" algn="tl" rotWithShape="0">
              <a:srgbClr val="333333">
                <a:alpha val="65000"/>
              </a:srgbClr>
            </a:outerShdw>
          </a:effectLst>
        </p:spPr>
      </p:pic>
      <p:pic>
        <p:nvPicPr>
          <p:cNvPr id="3" name="Afbeelding 2" descr="Afbeelding met man, persoon, dragen, stropdas&#10;&#10;Automatisch gegenereerde beschrijving">
            <a:extLst>
              <a:ext uri="{FF2B5EF4-FFF2-40B4-BE49-F238E27FC236}">
                <a16:creationId xmlns:a16="http://schemas.microsoft.com/office/drawing/2014/main" id="{1FAEF246-1103-40AC-96B1-E6EBF3A966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14" r="7103"/>
          <a:stretch/>
        </p:blipFill>
        <p:spPr>
          <a:xfrm>
            <a:off x="6778667" y="1427864"/>
            <a:ext cx="1496061" cy="1544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049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3">
            <a:extLst>
              <a:ext uri="{FF2B5EF4-FFF2-40B4-BE49-F238E27FC236}">
                <a16:creationId xmlns:a16="http://schemas.microsoft.com/office/drawing/2014/main" id="{520E9AB5-3285-4025-87BD-591A1E86954F}"/>
              </a:ext>
            </a:extLst>
          </p:cNvPr>
          <p:cNvSpPr txBox="1">
            <a:spLocks/>
          </p:cNvSpPr>
          <p:nvPr/>
        </p:nvSpPr>
        <p:spPr bwMode="auto">
          <a:xfrm>
            <a:off x="666751" y="1339850"/>
            <a:ext cx="7851531"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6531" indent="-316531" algn="l" rtl="0" eaLnBrk="1" fontAlgn="base" hangingPunct="1">
              <a:spcBef>
                <a:spcPct val="20000"/>
              </a:spcBef>
              <a:spcAft>
                <a:spcPct val="0"/>
              </a:spcAft>
              <a:buChar char="•"/>
              <a:defRPr sz="2215" b="1">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a:lstStyle>
          <a:p>
            <a:pPr marL="0" indent="0" algn="ctr">
              <a:buFontTx/>
              <a:buNone/>
            </a:pPr>
            <a:endParaRPr lang="nl-NL" sz="2200" b="0" kern="0" dirty="0"/>
          </a:p>
          <a:p>
            <a:pPr marL="0" indent="0" algn="ctr">
              <a:buFontTx/>
              <a:buNone/>
            </a:pPr>
            <a:endParaRPr lang="nl-NL" sz="2200" b="0" kern="0" dirty="0"/>
          </a:p>
          <a:p>
            <a:pPr marL="0" indent="0">
              <a:buFontTx/>
              <a:buNone/>
            </a:pPr>
            <a:endParaRPr lang="nl-NL" sz="2200" b="0" kern="0" dirty="0"/>
          </a:p>
          <a:p>
            <a:pPr marL="457200" indent="-457200">
              <a:buFont typeface="+mj-lt"/>
              <a:buAutoNum type="arabicPeriod"/>
            </a:pPr>
            <a:r>
              <a:rPr lang="nl-NL" sz="2200" b="0" kern="0" dirty="0"/>
              <a:t>Naam </a:t>
            </a:r>
          </a:p>
          <a:p>
            <a:pPr marL="457200" indent="-457200">
              <a:buFont typeface="+mj-lt"/>
              <a:buAutoNum type="arabicPeriod"/>
            </a:pPr>
            <a:r>
              <a:rPr lang="nl-NL" sz="2200" b="0" kern="0" dirty="0"/>
              <a:t>Organisatie           </a:t>
            </a:r>
          </a:p>
          <a:p>
            <a:pPr marL="457200" indent="-457200">
              <a:buFont typeface="+mj-lt"/>
              <a:buAutoNum type="arabicPeriod"/>
            </a:pPr>
            <a:r>
              <a:rPr lang="nl-NL" sz="2200" b="0" kern="0" dirty="0"/>
              <a:t>Rol in je huidige project</a:t>
            </a:r>
          </a:p>
          <a:p>
            <a:pPr marL="457200" indent="-457200">
              <a:buFont typeface="+mj-lt"/>
              <a:buAutoNum type="arabicPeriod"/>
            </a:pPr>
            <a:endParaRPr lang="nl-NL" sz="2200" b="0" kern="0" dirty="0"/>
          </a:p>
          <a:p>
            <a:pPr marL="457200" indent="-457200">
              <a:buFont typeface="+mj-lt"/>
              <a:buAutoNum type="arabicPeriod"/>
            </a:pPr>
            <a:endParaRPr lang="nl-NL" sz="2200" b="0" kern="0" dirty="0"/>
          </a:p>
          <a:p>
            <a:pPr marL="0" indent="0">
              <a:buNone/>
            </a:pPr>
            <a:r>
              <a:rPr lang="nl-NL" sz="1600" b="0" i="1" kern="0" dirty="0"/>
              <a:t>NB: microfoon aan ;-)</a:t>
            </a:r>
          </a:p>
        </p:txBody>
      </p:sp>
      <p:sp>
        <p:nvSpPr>
          <p:cNvPr id="4" name="Titel 3">
            <a:extLst>
              <a:ext uri="{FF2B5EF4-FFF2-40B4-BE49-F238E27FC236}">
                <a16:creationId xmlns:a16="http://schemas.microsoft.com/office/drawing/2014/main" id="{710BA492-C71B-4AB4-99B3-46ABC8F94522}"/>
              </a:ext>
            </a:extLst>
          </p:cNvPr>
          <p:cNvSpPr>
            <a:spLocks noGrp="1"/>
          </p:cNvSpPr>
          <p:nvPr>
            <p:ph type="title"/>
          </p:nvPr>
        </p:nvSpPr>
        <p:spPr>
          <a:xfrm>
            <a:off x="666751" y="65089"/>
            <a:ext cx="8488973" cy="765175"/>
          </a:xfrm>
        </p:spPr>
        <p:txBody>
          <a:bodyPr/>
          <a:lstStyle/>
          <a:p>
            <a:r>
              <a:rPr lang="nl-NL" sz="3600" dirty="0"/>
              <a:t>Even voorstellen</a:t>
            </a:r>
          </a:p>
        </p:txBody>
      </p:sp>
      <p:pic>
        <p:nvPicPr>
          <p:cNvPr id="8" name="Afbeelding 7" descr="Afbeelding met persoon, binnen, man, zitten&#10;&#10;Automatisch gegenereerde beschrijving">
            <a:extLst>
              <a:ext uri="{FF2B5EF4-FFF2-40B4-BE49-F238E27FC236}">
                <a16:creationId xmlns:a16="http://schemas.microsoft.com/office/drawing/2014/main" id="{699EE8B0-7271-49CB-A3AE-066F43973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4" y="2348880"/>
            <a:ext cx="4320070" cy="2880320"/>
          </a:xfrm>
          <a:prstGeom prst="rect">
            <a:avLst/>
          </a:prstGeom>
        </p:spPr>
      </p:pic>
    </p:spTree>
    <p:extLst>
      <p:ext uri="{BB962C8B-B14F-4D97-AF65-F5344CB8AC3E}">
        <p14:creationId xmlns:p14="http://schemas.microsoft.com/office/powerpoint/2010/main" val="133344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normAutofit/>
          </a:bodyPr>
          <a:lstStyle/>
          <a:p>
            <a:pPr marL="0" indent="0">
              <a:buNone/>
            </a:pPr>
            <a:endParaRPr lang="nl-NL" sz="2100" b="0" dirty="0"/>
          </a:p>
          <a:p>
            <a:pPr>
              <a:lnSpc>
                <a:spcPct val="120000"/>
              </a:lnSpc>
            </a:pPr>
            <a:r>
              <a:rPr lang="nl-NL" sz="2100" b="0" dirty="0"/>
              <a:t>Wie is mijn opdrachtgever eigenlijk?</a:t>
            </a:r>
          </a:p>
          <a:p>
            <a:pPr>
              <a:lnSpc>
                <a:spcPct val="120000"/>
              </a:lnSpc>
            </a:pPr>
            <a:r>
              <a:rPr lang="nl-NL" sz="2100" b="0" dirty="0"/>
              <a:t>Heb ik één opdrachtgever? Of meerdere?</a:t>
            </a:r>
          </a:p>
          <a:p>
            <a:pPr>
              <a:lnSpc>
                <a:spcPct val="120000"/>
              </a:lnSpc>
            </a:pPr>
            <a:r>
              <a:rPr lang="nl-NL" sz="2100" dirty="0"/>
              <a:t>Beslissingen worden niet op het juiste niveau genomen.</a:t>
            </a:r>
          </a:p>
          <a:p>
            <a:pPr>
              <a:lnSpc>
                <a:spcPct val="120000"/>
              </a:lnSpc>
            </a:pPr>
            <a:r>
              <a:rPr lang="nl-NL" sz="2100" b="0" dirty="0"/>
              <a:t>Er zitten te veel mensen in mijn stuurgroep.</a:t>
            </a:r>
          </a:p>
          <a:p>
            <a:pPr>
              <a:lnSpc>
                <a:spcPct val="120000"/>
              </a:lnSpc>
            </a:pPr>
            <a:r>
              <a:rPr lang="nl-NL" sz="2100" b="0" dirty="0"/>
              <a:t>Mijn stuurgroep is eigenlijk meer een klankbordgroep.</a:t>
            </a:r>
          </a:p>
          <a:p>
            <a:pPr>
              <a:lnSpc>
                <a:spcPct val="120000"/>
              </a:lnSpc>
            </a:pPr>
            <a:r>
              <a:rPr lang="nl-NL" sz="2100" dirty="0"/>
              <a:t>Mijn stuurgroep is te weinig beschikbaar om te kunnen oordelen over belangrijke projectrisico’s.</a:t>
            </a:r>
            <a:endParaRPr lang="nl-NL" sz="2100" b="0" dirty="0"/>
          </a:p>
          <a:p>
            <a:endParaRPr lang="nl-NL" sz="2100" b="0" dirty="0"/>
          </a:p>
          <a:p>
            <a:pPr marL="0" indent="0">
              <a:buNone/>
            </a:pPr>
            <a:endParaRPr lang="nl-NL" sz="2200" dirty="0"/>
          </a:p>
          <a:p>
            <a:endParaRPr lang="nl-NL" sz="2200" dirty="0"/>
          </a:p>
          <a:p>
            <a:pPr marL="0" indent="0">
              <a:buNone/>
            </a:pPr>
            <a:endParaRPr lang="nl-NL" sz="2200" dirty="0"/>
          </a:p>
        </p:txBody>
      </p:sp>
      <p:sp>
        <p:nvSpPr>
          <p:cNvPr id="2" name="Titel 1"/>
          <p:cNvSpPr>
            <a:spLocks noGrp="1"/>
          </p:cNvSpPr>
          <p:nvPr>
            <p:ph type="title"/>
          </p:nvPr>
        </p:nvSpPr>
        <p:spPr/>
        <p:txBody>
          <a:bodyPr>
            <a:noAutofit/>
          </a:bodyPr>
          <a:lstStyle/>
          <a:p>
            <a:pPr algn="l"/>
            <a:r>
              <a:rPr lang="nl-NL" sz="3600" dirty="0">
                <a:latin typeface="Century Gothic" panose="020B0502020202020204" pitchFamily="34" charset="0"/>
              </a:rPr>
              <a:t>Herken je dit?</a:t>
            </a:r>
          </a:p>
        </p:txBody>
      </p:sp>
    </p:spTree>
    <p:extLst>
      <p:ext uri="{BB962C8B-B14F-4D97-AF65-F5344CB8AC3E}">
        <p14:creationId xmlns:p14="http://schemas.microsoft.com/office/powerpoint/2010/main" val="17205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6794D7A6-211B-41BD-8F74-961FDB5BAF1D}"/>
              </a:ext>
            </a:extLst>
          </p:cNvPr>
          <p:cNvSpPr>
            <a:spLocks noGrp="1"/>
          </p:cNvSpPr>
          <p:nvPr>
            <p:ph idx="1"/>
          </p:nvPr>
        </p:nvSpPr>
        <p:spPr>
          <a:xfrm>
            <a:off x="666751" y="2204864"/>
            <a:ext cx="7851531" cy="2016224"/>
          </a:xfrm>
        </p:spPr>
        <p:txBody>
          <a:bodyPr/>
          <a:lstStyle/>
          <a:p>
            <a:pPr marL="0" indent="0" algn="ctr">
              <a:buNone/>
            </a:pPr>
            <a:r>
              <a:rPr lang="nl-NL" sz="4400" dirty="0"/>
              <a:t>Welk belangrijkste knelpunt </a:t>
            </a:r>
          </a:p>
          <a:p>
            <a:pPr marL="0" indent="0" algn="ctr">
              <a:buNone/>
            </a:pPr>
            <a:r>
              <a:rPr lang="nl-NL" sz="4400" dirty="0"/>
              <a:t>ervaar jij </a:t>
            </a:r>
          </a:p>
          <a:p>
            <a:pPr marL="0" indent="0" algn="ctr">
              <a:buNone/>
            </a:pPr>
            <a:r>
              <a:rPr lang="nl-NL" sz="4400" dirty="0"/>
              <a:t>m.b.t. je opdrachtgever en stuurgroep? </a:t>
            </a:r>
          </a:p>
        </p:txBody>
      </p:sp>
      <p:sp>
        <p:nvSpPr>
          <p:cNvPr id="4" name="Titel 3">
            <a:extLst>
              <a:ext uri="{FF2B5EF4-FFF2-40B4-BE49-F238E27FC236}">
                <a16:creationId xmlns:a16="http://schemas.microsoft.com/office/drawing/2014/main" id="{A75DA552-A8D2-4D15-B4BD-FC450925B59D}"/>
              </a:ext>
            </a:extLst>
          </p:cNvPr>
          <p:cNvSpPr>
            <a:spLocks noGrp="1"/>
          </p:cNvSpPr>
          <p:nvPr>
            <p:ph type="title"/>
          </p:nvPr>
        </p:nvSpPr>
        <p:spPr/>
        <p:txBody>
          <a:bodyPr/>
          <a:lstStyle/>
          <a:p>
            <a:r>
              <a:rPr lang="nl-NL" b="1" dirty="0"/>
              <a:t>Vraag</a:t>
            </a:r>
          </a:p>
        </p:txBody>
      </p:sp>
    </p:spTree>
    <p:extLst>
      <p:ext uri="{BB962C8B-B14F-4D97-AF65-F5344CB8AC3E}">
        <p14:creationId xmlns:p14="http://schemas.microsoft.com/office/powerpoint/2010/main" val="139680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908720"/>
            <a:ext cx="8369745" cy="5400600"/>
          </a:xfrm>
        </p:spPr>
        <p:txBody>
          <a:bodyPr>
            <a:normAutofit fontScale="62500" lnSpcReduction="20000"/>
          </a:bodyPr>
          <a:lstStyle/>
          <a:p>
            <a:pPr marL="0" indent="0">
              <a:buNone/>
            </a:pPr>
            <a:r>
              <a:rPr lang="nl-NL" sz="2200" b="0" dirty="0"/>
              <a:t>De belangrijkste taken, verantwoordelijkheden en bevoegdheden van de opdrachtgever zijn:</a:t>
            </a:r>
          </a:p>
          <a:p>
            <a:pPr marL="457200" indent="-457200">
              <a:buFont typeface="+mj-lt"/>
              <a:buAutoNum type="arabicPeriod"/>
            </a:pPr>
            <a:r>
              <a:rPr lang="nl-NL" sz="2200" dirty="0"/>
              <a:t>Initiëren van het project</a:t>
            </a:r>
          </a:p>
          <a:p>
            <a:pPr marL="457200" indent="-457200">
              <a:buFont typeface="+mj-lt"/>
              <a:buAutoNum type="arabicPeriod"/>
            </a:pPr>
            <a:r>
              <a:rPr lang="nl-NL" sz="2200" dirty="0"/>
              <a:t>Benoemen van de projectmanager</a:t>
            </a:r>
          </a:p>
          <a:p>
            <a:pPr marL="457200" indent="-457200">
              <a:buFont typeface="+mj-lt"/>
              <a:buAutoNum type="arabicPeriod"/>
            </a:pPr>
            <a:r>
              <a:rPr lang="nl-NL" sz="2200" dirty="0"/>
              <a:t>Vaststellen doel, scope, resultaat en aanpak van het project</a:t>
            </a:r>
          </a:p>
          <a:p>
            <a:pPr marL="457200" indent="-457200">
              <a:buFont typeface="+mj-lt"/>
              <a:buAutoNum type="arabicPeriod"/>
            </a:pPr>
            <a:r>
              <a:rPr lang="nl-NL" sz="2200" dirty="0"/>
              <a:t>Zorgdragen dat het project aansluit op bedrijfsdoelen/strategie</a:t>
            </a:r>
          </a:p>
          <a:p>
            <a:pPr marL="457200" indent="-457200">
              <a:buFont typeface="+mj-lt"/>
              <a:buAutoNum type="arabicPeriod"/>
            </a:pPr>
            <a:r>
              <a:rPr lang="nl-NL" sz="2200" dirty="0"/>
              <a:t>Goedkeuren programma van eisen, projectplan en beslispunten</a:t>
            </a:r>
          </a:p>
          <a:p>
            <a:pPr marL="457200" indent="-457200">
              <a:buFont typeface="+mj-lt"/>
              <a:buAutoNum type="arabicPeriod"/>
            </a:pPr>
            <a:r>
              <a:rPr lang="nl-NL" sz="2200" dirty="0"/>
              <a:t>Bepalen wijze van rapporteren en beslissen</a:t>
            </a:r>
          </a:p>
          <a:p>
            <a:pPr marL="457200" indent="-457200">
              <a:buFont typeface="+mj-lt"/>
              <a:buAutoNum type="arabicPeriod"/>
            </a:pPr>
            <a:r>
              <a:rPr lang="nl-NL" sz="2200" dirty="0"/>
              <a:t>Zorgdragen inbedding en draagvlak project in klantorganisatie</a:t>
            </a:r>
          </a:p>
          <a:p>
            <a:pPr marL="457200" indent="-457200">
              <a:buFont typeface="+mj-lt"/>
              <a:buAutoNum type="arabicPeriod"/>
            </a:pPr>
            <a:r>
              <a:rPr lang="nl-NL" sz="2200" dirty="0"/>
              <a:t>Zorgdragen voor beschikbaarheid van mensen en middelen</a:t>
            </a:r>
          </a:p>
          <a:p>
            <a:pPr marL="457200" indent="-457200">
              <a:buFont typeface="+mj-lt"/>
              <a:buAutoNum type="arabicPeriod"/>
            </a:pPr>
            <a:r>
              <a:rPr lang="nl-NL" sz="2200" dirty="0"/>
              <a:t>Zekerstellen van de business case van het project</a:t>
            </a:r>
          </a:p>
          <a:p>
            <a:pPr marL="457200" indent="-457200">
              <a:buFont typeface="+mj-lt"/>
              <a:buAutoNum type="arabicPeriod"/>
            </a:pPr>
            <a:r>
              <a:rPr lang="nl-NL" sz="2200" dirty="0"/>
              <a:t>Zorgdragen voor financiering</a:t>
            </a:r>
          </a:p>
          <a:p>
            <a:pPr marL="457200" indent="-457200">
              <a:buFont typeface="+mj-lt"/>
              <a:buAutoNum type="arabicPeriod"/>
            </a:pPr>
            <a:endParaRPr lang="nl-NL" sz="2200" dirty="0"/>
          </a:p>
          <a:p>
            <a:pPr marL="457200" indent="-457200">
              <a:buFont typeface="+mj-lt"/>
              <a:buAutoNum type="arabicPeriod"/>
            </a:pPr>
            <a:r>
              <a:rPr lang="nl-NL" sz="2200" dirty="0"/>
              <a:t>Beslissen over de voortgang van het project</a:t>
            </a:r>
          </a:p>
          <a:p>
            <a:pPr marL="457200" indent="-457200">
              <a:buFont typeface="+mj-lt"/>
              <a:buAutoNum type="arabicPeriod"/>
            </a:pPr>
            <a:r>
              <a:rPr lang="nl-NL" sz="2200" dirty="0"/>
              <a:t>Ondersteunen van de projectmanager</a:t>
            </a:r>
          </a:p>
          <a:p>
            <a:pPr marL="457200" indent="-457200">
              <a:buFont typeface="+mj-lt"/>
              <a:buAutoNum type="arabicPeriod"/>
            </a:pPr>
            <a:r>
              <a:rPr lang="nl-NL" sz="2200" dirty="0"/>
              <a:t>Beslissen over de belangrijkste risico’s</a:t>
            </a:r>
          </a:p>
          <a:p>
            <a:pPr marL="457200" indent="-457200">
              <a:buFont typeface="+mj-lt"/>
              <a:buAutoNum type="arabicPeriod"/>
            </a:pPr>
            <a:r>
              <a:rPr lang="nl-NL" sz="2200" dirty="0"/>
              <a:t>Zorgdragen voor een balans tussen gebruikers en leveranciers</a:t>
            </a:r>
          </a:p>
          <a:p>
            <a:pPr marL="457200" indent="-457200">
              <a:buFont typeface="+mj-lt"/>
              <a:buAutoNum type="arabicPeriod"/>
            </a:pPr>
            <a:r>
              <a:rPr lang="nl-NL" sz="2200" dirty="0"/>
              <a:t>Beslissen bij escalatie en tussentijdse wijzigingen</a:t>
            </a:r>
          </a:p>
          <a:p>
            <a:pPr marL="457200" indent="-457200">
              <a:buFont typeface="+mj-lt"/>
              <a:buAutoNum type="arabicPeriod"/>
            </a:pPr>
            <a:r>
              <a:rPr lang="nl-NL" sz="2200" dirty="0"/>
              <a:t>Afschermen van het project van de omgeving</a:t>
            </a:r>
          </a:p>
          <a:p>
            <a:pPr marL="457200" indent="-457200">
              <a:buFont typeface="+mj-lt"/>
              <a:buAutoNum type="arabicPeriod"/>
            </a:pPr>
            <a:r>
              <a:rPr lang="nl-NL" sz="2200" dirty="0"/>
              <a:t>Rapporteren aan bedrijfs- of programmamanagement</a:t>
            </a:r>
          </a:p>
          <a:p>
            <a:pPr marL="457200" indent="-457200">
              <a:buFont typeface="+mj-lt"/>
              <a:buAutoNum type="arabicPeriod"/>
            </a:pPr>
            <a:endParaRPr lang="nl-NL" sz="2200" dirty="0"/>
          </a:p>
          <a:p>
            <a:pPr marL="457200" indent="-457200">
              <a:buFont typeface="+mj-lt"/>
              <a:buAutoNum type="arabicPeriod"/>
            </a:pPr>
            <a:r>
              <a:rPr lang="nl-NL" sz="2200" dirty="0"/>
              <a:t>Bepalen aan wie het projectresultaat wordt overgedragen</a:t>
            </a:r>
          </a:p>
          <a:p>
            <a:pPr marL="457200" indent="-457200">
              <a:buFont typeface="+mj-lt"/>
              <a:buAutoNum type="arabicPeriod"/>
            </a:pPr>
            <a:r>
              <a:rPr lang="nl-NL" sz="2200" dirty="0"/>
              <a:t>Beëindigen van het project en verlenen van decharge</a:t>
            </a:r>
          </a:p>
          <a:p>
            <a:pPr marL="457200" indent="-457200">
              <a:buFont typeface="+mj-lt"/>
              <a:buAutoNum type="arabicPeriod"/>
            </a:pPr>
            <a:endParaRPr lang="nl-NL" sz="2200" dirty="0"/>
          </a:p>
          <a:p>
            <a:pPr marL="0" indent="0">
              <a:buNone/>
            </a:pPr>
            <a:r>
              <a:rPr lang="nl-NL" sz="2200" dirty="0"/>
              <a:t>Last but </a:t>
            </a:r>
            <a:r>
              <a:rPr lang="nl-NL" sz="2200" dirty="0" err="1"/>
              <a:t>not</a:t>
            </a:r>
            <a:r>
              <a:rPr lang="nl-NL" sz="2200" dirty="0"/>
              <a:t> </a:t>
            </a:r>
            <a:r>
              <a:rPr lang="nl-NL" sz="2200" dirty="0" err="1"/>
              <a:t>least</a:t>
            </a:r>
            <a:r>
              <a:rPr lang="nl-NL" sz="2200" dirty="0"/>
              <a:t>: commitment voor het project hebben en vasthouden!</a:t>
            </a:r>
          </a:p>
          <a:p>
            <a:endParaRPr lang="nl-NL" sz="2200" dirty="0"/>
          </a:p>
          <a:p>
            <a:pPr marL="0" indent="0">
              <a:buNone/>
            </a:pPr>
            <a:endParaRPr lang="nl-NL" sz="2200" dirty="0"/>
          </a:p>
        </p:txBody>
      </p:sp>
      <p:sp>
        <p:nvSpPr>
          <p:cNvPr id="2" name="Titel 1"/>
          <p:cNvSpPr>
            <a:spLocks noGrp="1"/>
          </p:cNvSpPr>
          <p:nvPr>
            <p:ph type="title"/>
          </p:nvPr>
        </p:nvSpPr>
        <p:spPr>
          <a:xfrm>
            <a:off x="611560" y="65089"/>
            <a:ext cx="8616172" cy="765175"/>
          </a:xfrm>
        </p:spPr>
        <p:txBody>
          <a:bodyPr>
            <a:noAutofit/>
          </a:bodyPr>
          <a:lstStyle/>
          <a:p>
            <a:pPr algn="l"/>
            <a:r>
              <a:rPr lang="nl-NL" sz="3600" dirty="0">
                <a:latin typeface="Century Gothic" panose="020B0502020202020204" pitchFamily="34" charset="0"/>
              </a:rPr>
              <a:t>Een goed opdrachtgever…</a:t>
            </a:r>
          </a:p>
        </p:txBody>
      </p:sp>
    </p:spTree>
    <p:extLst>
      <p:ext uri="{BB962C8B-B14F-4D97-AF65-F5344CB8AC3E}">
        <p14:creationId xmlns:p14="http://schemas.microsoft.com/office/powerpoint/2010/main" val="118321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Effect transition="in" filter="fade">
                                      <p:cBhvr>
                                        <p:cTn id="29" dur="500"/>
                                        <p:tgtEl>
                                          <p:spTgt spid="4">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3" end="13"/>
                                            </p:txEl>
                                          </p:spTgt>
                                        </p:tgtEl>
                                        <p:attrNameLst>
                                          <p:attrName>style.visibility</p:attrName>
                                        </p:attrNameLst>
                                      </p:cBhvr>
                                      <p:to>
                                        <p:strVal val="visible"/>
                                      </p:to>
                                    </p:set>
                                    <p:animEffect transition="in" filter="fade">
                                      <p:cBhvr>
                                        <p:cTn id="32" dur="500"/>
                                        <p:tgtEl>
                                          <p:spTgt spid="4">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animEffect transition="in" filter="fade">
                                      <p:cBhvr>
                                        <p:cTn id="35" dur="500"/>
                                        <p:tgtEl>
                                          <p:spTgt spid="4">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5" end="15"/>
                                            </p:txEl>
                                          </p:spTgt>
                                        </p:tgtEl>
                                        <p:attrNameLst>
                                          <p:attrName>style.visibility</p:attrName>
                                        </p:attrNameLst>
                                      </p:cBhvr>
                                      <p:to>
                                        <p:strVal val="visible"/>
                                      </p:to>
                                    </p:set>
                                    <p:animEffect transition="in" filter="fade">
                                      <p:cBhvr>
                                        <p:cTn id="38" dur="500"/>
                                        <p:tgtEl>
                                          <p:spTgt spid="4">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animEffect transition="in" filter="fade">
                                      <p:cBhvr>
                                        <p:cTn id="41" dur="500"/>
                                        <p:tgtEl>
                                          <p:spTgt spid="4">
                                            <p:txEl>
                                              <p:pRg st="16" end="1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7" end="17"/>
                                            </p:txEl>
                                          </p:spTgt>
                                        </p:tgtEl>
                                        <p:attrNameLst>
                                          <p:attrName>style.visibility</p:attrName>
                                        </p:attrNameLst>
                                      </p:cBhvr>
                                      <p:to>
                                        <p:strVal val="visible"/>
                                      </p:to>
                                    </p:set>
                                    <p:animEffect transition="in" filter="fade">
                                      <p:cBhvr>
                                        <p:cTn id="44" dur="500"/>
                                        <p:tgtEl>
                                          <p:spTgt spid="4">
                                            <p:txEl>
                                              <p:pRg st="17" end="1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8" end="18"/>
                                            </p:txEl>
                                          </p:spTgt>
                                        </p:tgtEl>
                                        <p:attrNameLst>
                                          <p:attrName>style.visibility</p:attrName>
                                        </p:attrNameLst>
                                      </p:cBhvr>
                                      <p:to>
                                        <p:strVal val="visible"/>
                                      </p:to>
                                    </p:set>
                                    <p:animEffect transition="in" filter="fade">
                                      <p:cBhvr>
                                        <p:cTn id="47" dur="500"/>
                                        <p:tgtEl>
                                          <p:spTgt spid="4">
                                            <p:txEl>
                                              <p:pRg st="18" end="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0" end="20"/>
                                            </p:txEl>
                                          </p:spTgt>
                                        </p:tgtEl>
                                        <p:attrNameLst>
                                          <p:attrName>style.visibility</p:attrName>
                                        </p:attrNameLst>
                                      </p:cBhvr>
                                      <p:to>
                                        <p:strVal val="visible"/>
                                      </p:to>
                                    </p:set>
                                    <p:animEffect transition="in" filter="fade">
                                      <p:cBhvr>
                                        <p:cTn id="52" dur="500"/>
                                        <p:tgtEl>
                                          <p:spTgt spid="4">
                                            <p:txEl>
                                              <p:pRg st="20" end="2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21" end="21"/>
                                            </p:txEl>
                                          </p:spTgt>
                                        </p:tgtEl>
                                        <p:attrNameLst>
                                          <p:attrName>style.visibility</p:attrName>
                                        </p:attrNameLst>
                                      </p:cBhvr>
                                      <p:to>
                                        <p:strVal val="visible"/>
                                      </p:to>
                                    </p:set>
                                    <p:animEffect transition="in" filter="fade">
                                      <p:cBhvr>
                                        <p:cTn id="55" dur="500"/>
                                        <p:tgtEl>
                                          <p:spTgt spid="4">
                                            <p:txEl>
                                              <p:pRg st="21" end="2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23" end="23"/>
                                            </p:txEl>
                                          </p:spTgt>
                                        </p:tgtEl>
                                        <p:attrNameLst>
                                          <p:attrName>style.visibility</p:attrName>
                                        </p:attrNameLst>
                                      </p:cBhvr>
                                      <p:to>
                                        <p:strVal val="visible"/>
                                      </p:to>
                                    </p:set>
                                    <p:animEffect transition="in" filter="fade">
                                      <p:cBhvr>
                                        <p:cTn id="60" dur="500"/>
                                        <p:tgtEl>
                                          <p:spTgt spid="4">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5" y="65089"/>
            <a:ext cx="8688180" cy="765175"/>
          </a:xfrm>
        </p:spPr>
        <p:txBody>
          <a:bodyPr>
            <a:noAutofit/>
          </a:bodyPr>
          <a:lstStyle/>
          <a:p>
            <a:pPr algn="l"/>
            <a:r>
              <a:rPr lang="nl-NL" sz="3600" dirty="0">
                <a:latin typeface="Century Gothic" panose="020B0502020202020204" pitchFamily="34" charset="0"/>
              </a:rPr>
              <a:t>Organigram &amp; rolverdeling stuurgroep</a:t>
            </a:r>
          </a:p>
        </p:txBody>
      </p:sp>
      <p:sp>
        <p:nvSpPr>
          <p:cNvPr id="15" name="Line 12">
            <a:extLst>
              <a:ext uri="{FF2B5EF4-FFF2-40B4-BE49-F238E27FC236}">
                <a16:creationId xmlns:a16="http://schemas.microsoft.com/office/drawing/2014/main" id="{732E3608-8A99-4A42-AD32-ECEBEF6156EF}"/>
              </a:ext>
            </a:extLst>
          </p:cNvPr>
          <p:cNvSpPr>
            <a:spLocks noChangeShapeType="1"/>
          </p:cNvSpPr>
          <p:nvPr/>
        </p:nvSpPr>
        <p:spPr bwMode="auto">
          <a:xfrm flipH="1">
            <a:off x="4399631" y="3314946"/>
            <a:ext cx="7466" cy="906390"/>
          </a:xfrm>
          <a:prstGeom prst="line">
            <a:avLst/>
          </a:prstGeom>
          <a:noFill/>
          <a:ln w="12700">
            <a:solidFill>
              <a:srgbClr val="0070C0"/>
            </a:solidFill>
            <a:miter lim="800000"/>
            <a:headEnd/>
            <a:tailEnd/>
          </a:ln>
        </p:spPr>
        <p:txBody>
          <a:bodyPr/>
          <a:lstStyle/>
          <a:p>
            <a:endParaRPr lang="nl-NL" sz="2000">
              <a:latin typeface="Century Gothic" panose="020B0502020202020204" pitchFamily="34" charset="0"/>
            </a:endParaRPr>
          </a:p>
        </p:txBody>
      </p:sp>
      <p:sp>
        <p:nvSpPr>
          <p:cNvPr id="17" name="Rectangle 15">
            <a:extLst>
              <a:ext uri="{FF2B5EF4-FFF2-40B4-BE49-F238E27FC236}">
                <a16:creationId xmlns:a16="http://schemas.microsoft.com/office/drawing/2014/main" id="{E2F24C5C-7E45-407E-A401-7CDCCE59D9DF}"/>
              </a:ext>
            </a:extLst>
          </p:cNvPr>
          <p:cNvSpPr>
            <a:spLocks noChangeArrowheads="1"/>
          </p:cNvSpPr>
          <p:nvPr/>
        </p:nvSpPr>
        <p:spPr bwMode="auto">
          <a:xfrm>
            <a:off x="3491581" y="4153073"/>
            <a:ext cx="1728788" cy="500063"/>
          </a:xfrm>
          <a:prstGeom prst="rect">
            <a:avLst/>
          </a:prstGeom>
          <a:solidFill>
            <a:srgbClr val="FFFFFF"/>
          </a:solidFill>
          <a:ln w="12700">
            <a:solidFill>
              <a:srgbClr val="0070C0"/>
            </a:solidFill>
            <a:miter lim="800000"/>
            <a:headEnd/>
            <a:tailEnd/>
          </a:ln>
          <a:effectLst>
            <a:outerShdw blurRad="50800" dist="38100" dir="2700000" algn="tl" rotWithShape="0">
              <a:prstClr val="black">
                <a:alpha val="40000"/>
              </a:prstClr>
            </a:outerShdw>
          </a:effectLst>
        </p:spPr>
        <p:txBody>
          <a:bodyPr wrap="none" anchor="ctr"/>
          <a:lstStyle/>
          <a:p>
            <a:pPr algn="ctr">
              <a:buClr>
                <a:srgbClr val="000000"/>
              </a:buClr>
              <a:buSzPct val="100000"/>
              <a:buFont typeface="AvantGarde Bk BT" pitchFamily="34" charset="0"/>
              <a:buNone/>
            </a:pPr>
            <a:endParaRPr lang="nl-NL" sz="2000">
              <a:latin typeface="Century Gothic" panose="020B0502020202020204" pitchFamily="34" charset="0"/>
            </a:endParaRPr>
          </a:p>
        </p:txBody>
      </p:sp>
      <p:sp>
        <p:nvSpPr>
          <p:cNvPr id="18" name="Rectangle 16">
            <a:extLst>
              <a:ext uri="{FF2B5EF4-FFF2-40B4-BE49-F238E27FC236}">
                <a16:creationId xmlns:a16="http://schemas.microsoft.com/office/drawing/2014/main" id="{81BA890F-A7EB-4F55-9569-AA62CD28750F}"/>
              </a:ext>
            </a:extLst>
          </p:cNvPr>
          <p:cNvSpPr>
            <a:spLocks noChangeArrowheads="1"/>
          </p:cNvSpPr>
          <p:nvPr/>
        </p:nvSpPr>
        <p:spPr bwMode="auto">
          <a:xfrm>
            <a:off x="3491581" y="4273723"/>
            <a:ext cx="1704975" cy="274091"/>
          </a:xfrm>
          <a:prstGeom prst="rect">
            <a:avLst/>
          </a:prstGeom>
          <a:noFill/>
          <a:ln w="12700">
            <a:noFill/>
            <a:round/>
            <a:headEnd/>
            <a:tailEnd/>
          </a:ln>
        </p:spPr>
        <p:txBody>
          <a:bodyPr lIns="90360" tIns="44280" rIns="90360" bIns="44280">
            <a:spAutoFit/>
          </a:bodyPr>
          <a:lstStyle/>
          <a:p>
            <a:pPr algn="ctr">
              <a:buClr>
                <a:srgbClr val="000000"/>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a:latin typeface="Century Gothic" panose="020B0502020202020204" pitchFamily="34" charset="0"/>
              </a:rPr>
              <a:t>Projectmanager</a:t>
            </a:r>
            <a:endParaRPr lang="en-GB" sz="1200" dirty="0">
              <a:latin typeface="Century Gothic" panose="020B0502020202020204" pitchFamily="34" charset="0"/>
            </a:endParaRPr>
          </a:p>
        </p:txBody>
      </p:sp>
      <p:grpSp>
        <p:nvGrpSpPr>
          <p:cNvPr id="21" name="Group 19">
            <a:extLst>
              <a:ext uri="{FF2B5EF4-FFF2-40B4-BE49-F238E27FC236}">
                <a16:creationId xmlns:a16="http://schemas.microsoft.com/office/drawing/2014/main" id="{45AB26A1-8C07-47C1-B1B7-9D32A9B0B09D}"/>
              </a:ext>
            </a:extLst>
          </p:cNvPr>
          <p:cNvGrpSpPr>
            <a:grpSpLocks/>
          </p:cNvGrpSpPr>
          <p:nvPr/>
        </p:nvGrpSpPr>
        <p:grpSpPr bwMode="auto">
          <a:xfrm>
            <a:off x="2123156" y="2492896"/>
            <a:ext cx="4537076" cy="814388"/>
            <a:chOff x="2378" y="1418"/>
            <a:chExt cx="2858" cy="513"/>
          </a:xfrm>
          <a:effectLst>
            <a:outerShdw blurRad="50800" dist="38100" dir="2700000" algn="tl" rotWithShape="0">
              <a:prstClr val="black">
                <a:alpha val="40000"/>
              </a:prstClr>
            </a:outerShdw>
          </a:effectLst>
        </p:grpSpPr>
        <p:sp>
          <p:nvSpPr>
            <p:cNvPr id="22" name="Rectangle 20">
              <a:extLst>
                <a:ext uri="{FF2B5EF4-FFF2-40B4-BE49-F238E27FC236}">
                  <a16:creationId xmlns:a16="http://schemas.microsoft.com/office/drawing/2014/main" id="{1A303EFD-0CFD-4D2B-B3D8-D3AB5AC54853}"/>
                </a:ext>
              </a:extLst>
            </p:cNvPr>
            <p:cNvSpPr>
              <a:spLocks noChangeArrowheads="1"/>
            </p:cNvSpPr>
            <p:nvPr/>
          </p:nvSpPr>
          <p:spPr bwMode="auto">
            <a:xfrm>
              <a:off x="2378" y="1418"/>
              <a:ext cx="2858" cy="173"/>
            </a:xfrm>
            <a:prstGeom prst="rect">
              <a:avLst/>
            </a:prstGeom>
            <a:solidFill>
              <a:schemeClr val="accent6">
                <a:lumMod val="40000"/>
                <a:lumOff val="60000"/>
              </a:schemeClr>
            </a:solidFill>
            <a:ln w="12700">
              <a:solidFill>
                <a:srgbClr val="0070C0"/>
              </a:solidFill>
              <a:miter lim="800000"/>
              <a:headEnd/>
              <a:tailEnd/>
            </a:ln>
          </p:spPr>
          <p:txBody>
            <a:bodyPr lIns="90360" tIns="44280" rIns="90360" bIns="44280">
              <a:spAutoFit/>
            </a:bodyPr>
            <a:lstStyle/>
            <a:p>
              <a:pPr algn="ctr">
                <a:buClr>
                  <a:srgbClr val="000000"/>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a:latin typeface="Century Gothic" panose="020B0502020202020204" pitchFamily="34" charset="0"/>
                </a:rPr>
                <a:t>Stuurgroep</a:t>
              </a:r>
              <a:endParaRPr lang="en-GB" sz="1200" dirty="0">
                <a:latin typeface="Century Gothic" panose="020B0502020202020204" pitchFamily="34" charset="0"/>
              </a:endParaRPr>
            </a:p>
          </p:txBody>
        </p:sp>
        <p:sp>
          <p:nvSpPr>
            <p:cNvPr id="23" name="Rectangle 21">
              <a:extLst>
                <a:ext uri="{FF2B5EF4-FFF2-40B4-BE49-F238E27FC236}">
                  <a16:creationId xmlns:a16="http://schemas.microsoft.com/office/drawing/2014/main" id="{B3BF2746-3710-41A2-BF34-F8D9267AA7F0}"/>
                </a:ext>
              </a:extLst>
            </p:cNvPr>
            <p:cNvSpPr>
              <a:spLocks noChangeArrowheads="1"/>
            </p:cNvSpPr>
            <p:nvPr/>
          </p:nvSpPr>
          <p:spPr bwMode="auto">
            <a:xfrm>
              <a:off x="3345" y="1614"/>
              <a:ext cx="939" cy="317"/>
            </a:xfrm>
            <a:prstGeom prst="rect">
              <a:avLst/>
            </a:prstGeom>
            <a:solidFill>
              <a:schemeClr val="accent6">
                <a:lumMod val="40000"/>
                <a:lumOff val="60000"/>
                <a:alpha val="50000"/>
              </a:schemeClr>
            </a:solidFill>
            <a:ln w="12700">
              <a:solidFill>
                <a:srgbClr val="0070C0"/>
              </a:solidFill>
              <a:miter lim="800000"/>
              <a:headEnd/>
              <a:tailEnd/>
            </a:ln>
          </p:spPr>
          <p:txBody>
            <a:bodyPr wrap="none" lIns="92160" tIns="46080" rIns="92160" bIns="46080" anchor="ctr"/>
            <a:lstStyle/>
            <a:p>
              <a:pPr algn="ctr">
                <a:spcBef>
                  <a:spcPts val="525"/>
                </a:spcBef>
                <a:buClr>
                  <a:srgbClr val="000000"/>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a:latin typeface="Century Gothic" panose="020B0502020202020204" pitchFamily="34" charset="0"/>
                </a:rPr>
                <a:t>Opdrachtgever</a:t>
              </a:r>
              <a:endParaRPr lang="en-GB" sz="1200" dirty="0">
                <a:latin typeface="Century Gothic" panose="020B0502020202020204" pitchFamily="34" charset="0"/>
              </a:endParaRPr>
            </a:p>
          </p:txBody>
        </p:sp>
        <p:sp>
          <p:nvSpPr>
            <p:cNvPr id="24" name="Rectangle 22">
              <a:extLst>
                <a:ext uri="{FF2B5EF4-FFF2-40B4-BE49-F238E27FC236}">
                  <a16:creationId xmlns:a16="http://schemas.microsoft.com/office/drawing/2014/main" id="{27C3A262-D917-4382-BA8D-2DEDBC2BEC2F}"/>
                </a:ext>
              </a:extLst>
            </p:cNvPr>
            <p:cNvSpPr>
              <a:spLocks noChangeArrowheads="1"/>
            </p:cNvSpPr>
            <p:nvPr/>
          </p:nvSpPr>
          <p:spPr bwMode="auto">
            <a:xfrm>
              <a:off x="4284" y="1614"/>
              <a:ext cx="952" cy="317"/>
            </a:xfrm>
            <a:prstGeom prst="rect">
              <a:avLst/>
            </a:prstGeom>
            <a:solidFill>
              <a:srgbClr val="FFC000">
                <a:alpha val="50000"/>
              </a:srgbClr>
            </a:solidFill>
            <a:ln w="12700">
              <a:solidFill>
                <a:srgbClr val="745A94"/>
              </a:solidFill>
              <a:miter lim="800000"/>
              <a:headEnd/>
              <a:tailEnd/>
            </a:ln>
          </p:spPr>
          <p:txBody>
            <a:bodyPr wrap="none" lIns="92160" tIns="46080" rIns="92160" bIns="46080" anchor="ctr"/>
            <a:lstStyle/>
            <a:p>
              <a:pPr algn="ctr">
                <a:spcBef>
                  <a:spcPts val="525"/>
                </a:spcBef>
                <a:buClr>
                  <a:srgbClr val="FFFFFF"/>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latin typeface="Century Gothic" panose="020B0502020202020204" pitchFamily="34" charset="0"/>
                </a:rPr>
                <a:t>Senior </a:t>
              </a:r>
              <a:r>
                <a:rPr lang="en-GB" sz="1200" dirty="0" err="1">
                  <a:latin typeface="Century Gothic" panose="020B0502020202020204" pitchFamily="34" charset="0"/>
                </a:rPr>
                <a:t>leverancier</a:t>
              </a:r>
              <a:endParaRPr lang="en-GB" sz="1200" dirty="0">
                <a:latin typeface="Century Gothic" panose="020B0502020202020204" pitchFamily="34" charset="0"/>
              </a:endParaRPr>
            </a:p>
          </p:txBody>
        </p:sp>
        <p:sp>
          <p:nvSpPr>
            <p:cNvPr id="25" name="Rectangle 23">
              <a:extLst>
                <a:ext uri="{FF2B5EF4-FFF2-40B4-BE49-F238E27FC236}">
                  <a16:creationId xmlns:a16="http://schemas.microsoft.com/office/drawing/2014/main" id="{38DB0D4D-DBAD-46E2-A281-910BAB4105DD}"/>
                </a:ext>
              </a:extLst>
            </p:cNvPr>
            <p:cNvSpPr>
              <a:spLocks noChangeArrowheads="1"/>
            </p:cNvSpPr>
            <p:nvPr/>
          </p:nvSpPr>
          <p:spPr bwMode="auto">
            <a:xfrm>
              <a:off x="2378" y="1614"/>
              <a:ext cx="958" cy="317"/>
            </a:xfrm>
            <a:prstGeom prst="rect">
              <a:avLst/>
            </a:prstGeom>
            <a:solidFill>
              <a:srgbClr val="92D050">
                <a:alpha val="50000"/>
              </a:srgbClr>
            </a:solidFill>
            <a:ln w="12700">
              <a:solidFill>
                <a:srgbClr val="0070C0"/>
              </a:solidFill>
              <a:miter lim="800000"/>
              <a:headEnd/>
              <a:tailEnd/>
            </a:ln>
          </p:spPr>
          <p:txBody>
            <a:bodyPr wrap="none" lIns="92160" tIns="46080" rIns="92160" bIns="46080" anchor="ctr"/>
            <a:lstStyle/>
            <a:p>
              <a:pPr algn="ctr">
                <a:spcBef>
                  <a:spcPts val="525"/>
                </a:spcBef>
                <a:buClr>
                  <a:srgbClr val="000000"/>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latin typeface="Century Gothic" panose="020B0502020202020204" pitchFamily="34" charset="0"/>
                </a:rPr>
                <a:t>Senior </a:t>
              </a:r>
              <a:r>
                <a:rPr lang="en-GB" sz="1200" dirty="0" err="1">
                  <a:latin typeface="Century Gothic" panose="020B0502020202020204" pitchFamily="34" charset="0"/>
                </a:rPr>
                <a:t>gebruiker</a:t>
              </a:r>
              <a:endParaRPr lang="en-GB" sz="1200" dirty="0">
                <a:latin typeface="Century Gothic" panose="020B0502020202020204" pitchFamily="34" charset="0"/>
              </a:endParaRPr>
            </a:p>
          </p:txBody>
        </p:sp>
      </p:grpSp>
      <p:sp>
        <p:nvSpPr>
          <p:cNvPr id="3" name="Rechthoek 2">
            <a:extLst>
              <a:ext uri="{FF2B5EF4-FFF2-40B4-BE49-F238E27FC236}">
                <a16:creationId xmlns:a16="http://schemas.microsoft.com/office/drawing/2014/main" id="{C880F11E-180F-49BB-9EB9-A8A9CFC5206C}"/>
              </a:ext>
            </a:extLst>
          </p:cNvPr>
          <p:cNvSpPr/>
          <p:nvPr/>
        </p:nvSpPr>
        <p:spPr>
          <a:xfrm>
            <a:off x="2668578" y="1219074"/>
            <a:ext cx="3458931" cy="1169551"/>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pPr marL="0" indent="0">
              <a:buNone/>
            </a:pPr>
            <a:r>
              <a:rPr lang="nl-NL" sz="1400" b="1" i="1" dirty="0">
                <a:latin typeface="+mn-lt"/>
              </a:rPr>
              <a:t>Opdrachtgever</a:t>
            </a:r>
            <a:r>
              <a:rPr lang="nl-NL" sz="1400" i="1" dirty="0">
                <a:latin typeface="+mn-lt"/>
              </a:rPr>
              <a:t>:</a:t>
            </a:r>
          </a:p>
          <a:p>
            <a:pPr marL="0" indent="0">
              <a:buNone/>
            </a:pPr>
            <a:r>
              <a:rPr lang="nl-NL" sz="1400" dirty="0">
                <a:latin typeface="+mn-lt"/>
              </a:rPr>
              <a:t>eindverantwoordelijke voor het project en daarmee bevoegd om alle beslissingen te nemen. Tevens eigenaar van de business case. </a:t>
            </a:r>
          </a:p>
        </p:txBody>
      </p:sp>
      <p:sp>
        <p:nvSpPr>
          <p:cNvPr id="16" name="Rechthoek 15">
            <a:extLst>
              <a:ext uri="{FF2B5EF4-FFF2-40B4-BE49-F238E27FC236}">
                <a16:creationId xmlns:a16="http://schemas.microsoft.com/office/drawing/2014/main" id="{0D2ACF87-384C-4F7E-BEDA-F351D4F75330}"/>
              </a:ext>
            </a:extLst>
          </p:cNvPr>
          <p:cNvSpPr/>
          <p:nvPr/>
        </p:nvSpPr>
        <p:spPr>
          <a:xfrm>
            <a:off x="144418" y="3413318"/>
            <a:ext cx="2739150" cy="1815882"/>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pPr marL="0" indent="0">
              <a:buNone/>
            </a:pPr>
            <a:r>
              <a:rPr lang="nl-NL" sz="1400" b="1" i="1" dirty="0"/>
              <a:t>Senior gebruiker</a:t>
            </a:r>
          </a:p>
          <a:p>
            <a:pPr marL="0" indent="0">
              <a:buNone/>
            </a:pPr>
            <a:r>
              <a:rPr lang="nl-NL" sz="1400" dirty="0"/>
              <a:t>vertegenwoordiger van de groep die gebruik gaat maken van het projectresultaat. Belast met het bewaken van de aansluiting gebruikerseisen aan resultaten.</a:t>
            </a:r>
          </a:p>
        </p:txBody>
      </p:sp>
      <p:sp>
        <p:nvSpPr>
          <p:cNvPr id="19" name="Rechthoek 18">
            <a:extLst>
              <a:ext uri="{FF2B5EF4-FFF2-40B4-BE49-F238E27FC236}">
                <a16:creationId xmlns:a16="http://schemas.microsoft.com/office/drawing/2014/main" id="{48B56118-3DE4-4A7D-80F1-480499FC032C}"/>
              </a:ext>
            </a:extLst>
          </p:cNvPr>
          <p:cNvSpPr/>
          <p:nvPr/>
        </p:nvSpPr>
        <p:spPr>
          <a:xfrm>
            <a:off x="5904582" y="3413318"/>
            <a:ext cx="2739150" cy="1169551"/>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pPr marL="0" indent="0">
              <a:buNone/>
            </a:pPr>
            <a:r>
              <a:rPr lang="nl-NL" sz="1400" b="1" i="1" dirty="0"/>
              <a:t>Senior leverancier</a:t>
            </a:r>
          </a:p>
          <a:p>
            <a:pPr marL="0" indent="0">
              <a:buNone/>
            </a:pPr>
            <a:r>
              <a:rPr lang="nl-NL" sz="1400" dirty="0"/>
              <a:t>verantwoordelijk voor het leveren van de benodigde resources om het project uit te voeren.</a:t>
            </a:r>
          </a:p>
        </p:txBody>
      </p:sp>
      <p:sp>
        <p:nvSpPr>
          <p:cNvPr id="20" name="Rectangle 15">
            <a:extLst>
              <a:ext uri="{FF2B5EF4-FFF2-40B4-BE49-F238E27FC236}">
                <a16:creationId xmlns:a16="http://schemas.microsoft.com/office/drawing/2014/main" id="{141F3849-627A-426D-8F8F-181A0941F2DA}"/>
              </a:ext>
            </a:extLst>
          </p:cNvPr>
          <p:cNvSpPr>
            <a:spLocks noChangeArrowheads="1"/>
          </p:cNvSpPr>
          <p:nvPr/>
        </p:nvSpPr>
        <p:spPr bwMode="auto">
          <a:xfrm>
            <a:off x="1675391" y="5627683"/>
            <a:ext cx="1728788" cy="500063"/>
          </a:xfrm>
          <a:prstGeom prst="rect">
            <a:avLst/>
          </a:prstGeom>
          <a:solidFill>
            <a:srgbClr val="FFFFFF"/>
          </a:solidFill>
          <a:ln w="12700">
            <a:solidFill>
              <a:srgbClr val="0070C0"/>
            </a:solidFill>
            <a:miter lim="800000"/>
            <a:headEnd/>
            <a:tailEnd/>
          </a:ln>
          <a:effectLst>
            <a:outerShdw blurRad="50800" dist="38100" dir="2700000" algn="tl" rotWithShape="0">
              <a:prstClr val="black">
                <a:alpha val="40000"/>
              </a:prstClr>
            </a:outerShdw>
          </a:effectLst>
        </p:spPr>
        <p:txBody>
          <a:bodyPr wrap="none" anchor="ctr"/>
          <a:lstStyle/>
          <a:p>
            <a:pPr algn="ctr">
              <a:buClr>
                <a:srgbClr val="000000"/>
              </a:buClr>
              <a:buSzPct val="100000"/>
              <a:buFont typeface="AvantGarde Bk BT" pitchFamily="34" charset="0"/>
              <a:buNone/>
            </a:pPr>
            <a:endParaRPr lang="nl-NL" sz="2000">
              <a:latin typeface="Century Gothic" panose="020B0502020202020204" pitchFamily="34" charset="0"/>
            </a:endParaRPr>
          </a:p>
        </p:txBody>
      </p:sp>
      <p:sp>
        <p:nvSpPr>
          <p:cNvPr id="26" name="Rectangle 15">
            <a:extLst>
              <a:ext uri="{FF2B5EF4-FFF2-40B4-BE49-F238E27FC236}">
                <a16:creationId xmlns:a16="http://schemas.microsoft.com/office/drawing/2014/main" id="{AE4CA07E-99CA-40F5-8779-530EBA88150F}"/>
              </a:ext>
            </a:extLst>
          </p:cNvPr>
          <p:cNvSpPr>
            <a:spLocks noChangeArrowheads="1"/>
          </p:cNvSpPr>
          <p:nvPr/>
        </p:nvSpPr>
        <p:spPr bwMode="auto">
          <a:xfrm>
            <a:off x="3599078" y="5627682"/>
            <a:ext cx="1728788" cy="500063"/>
          </a:xfrm>
          <a:prstGeom prst="rect">
            <a:avLst/>
          </a:prstGeom>
          <a:solidFill>
            <a:srgbClr val="FFFFFF"/>
          </a:solidFill>
          <a:ln w="12700">
            <a:solidFill>
              <a:srgbClr val="0070C0"/>
            </a:solidFill>
            <a:miter lim="800000"/>
            <a:headEnd/>
            <a:tailEnd/>
          </a:ln>
          <a:effectLst>
            <a:outerShdw blurRad="50800" dist="38100" dir="2700000" algn="tl" rotWithShape="0">
              <a:prstClr val="black">
                <a:alpha val="40000"/>
              </a:prstClr>
            </a:outerShdw>
          </a:effectLst>
        </p:spPr>
        <p:txBody>
          <a:bodyPr wrap="none" anchor="ctr"/>
          <a:lstStyle/>
          <a:p>
            <a:pPr algn="ctr">
              <a:buClr>
                <a:srgbClr val="000000"/>
              </a:buClr>
              <a:buSzPct val="100000"/>
              <a:buFont typeface="AvantGarde Bk BT" pitchFamily="34" charset="0"/>
              <a:buNone/>
            </a:pPr>
            <a:endParaRPr lang="nl-NL" sz="2000">
              <a:latin typeface="Century Gothic" panose="020B0502020202020204" pitchFamily="34" charset="0"/>
            </a:endParaRPr>
          </a:p>
        </p:txBody>
      </p:sp>
      <p:sp>
        <p:nvSpPr>
          <p:cNvPr id="27" name="Rectangle 15">
            <a:extLst>
              <a:ext uri="{FF2B5EF4-FFF2-40B4-BE49-F238E27FC236}">
                <a16:creationId xmlns:a16="http://schemas.microsoft.com/office/drawing/2014/main" id="{E4C7802B-DB80-4A7E-B9DE-93EAF87710E0}"/>
              </a:ext>
            </a:extLst>
          </p:cNvPr>
          <p:cNvSpPr>
            <a:spLocks noChangeArrowheads="1"/>
          </p:cNvSpPr>
          <p:nvPr/>
        </p:nvSpPr>
        <p:spPr bwMode="auto">
          <a:xfrm>
            <a:off x="5507508" y="5627681"/>
            <a:ext cx="1728788" cy="500063"/>
          </a:xfrm>
          <a:prstGeom prst="rect">
            <a:avLst/>
          </a:prstGeom>
          <a:solidFill>
            <a:srgbClr val="FFFFFF"/>
          </a:solidFill>
          <a:ln w="12700">
            <a:solidFill>
              <a:srgbClr val="0070C0"/>
            </a:solidFill>
            <a:miter lim="800000"/>
            <a:headEnd/>
            <a:tailEnd/>
          </a:ln>
          <a:effectLst>
            <a:outerShdw blurRad="50800" dist="38100" dir="2700000" algn="tl" rotWithShape="0">
              <a:prstClr val="black">
                <a:alpha val="40000"/>
              </a:prstClr>
            </a:outerShdw>
          </a:effectLst>
        </p:spPr>
        <p:txBody>
          <a:bodyPr wrap="none" anchor="ctr"/>
          <a:lstStyle/>
          <a:p>
            <a:pPr algn="ctr">
              <a:buClr>
                <a:srgbClr val="000000"/>
              </a:buClr>
              <a:buSzPct val="100000"/>
              <a:buFont typeface="AvantGarde Bk BT" pitchFamily="34" charset="0"/>
              <a:buNone/>
            </a:pPr>
            <a:endParaRPr lang="nl-NL" sz="2000" dirty="0">
              <a:latin typeface="Century Gothic" panose="020B0502020202020204" pitchFamily="34" charset="0"/>
            </a:endParaRPr>
          </a:p>
        </p:txBody>
      </p:sp>
      <p:sp>
        <p:nvSpPr>
          <p:cNvPr id="28" name="Rectangle 16">
            <a:extLst>
              <a:ext uri="{FF2B5EF4-FFF2-40B4-BE49-F238E27FC236}">
                <a16:creationId xmlns:a16="http://schemas.microsoft.com/office/drawing/2014/main" id="{C05E68D4-FAC6-4CBB-A6A5-AA1616591856}"/>
              </a:ext>
            </a:extLst>
          </p:cNvPr>
          <p:cNvSpPr>
            <a:spLocks noChangeArrowheads="1"/>
          </p:cNvSpPr>
          <p:nvPr/>
        </p:nvSpPr>
        <p:spPr bwMode="auto">
          <a:xfrm>
            <a:off x="1738947" y="5745472"/>
            <a:ext cx="1704975" cy="274091"/>
          </a:xfrm>
          <a:prstGeom prst="rect">
            <a:avLst/>
          </a:prstGeom>
          <a:noFill/>
          <a:ln w="12700">
            <a:noFill/>
            <a:round/>
            <a:headEnd/>
            <a:tailEnd/>
          </a:ln>
        </p:spPr>
        <p:txBody>
          <a:bodyPr lIns="90360" tIns="44280" rIns="90360" bIns="44280">
            <a:spAutoFit/>
          </a:bodyPr>
          <a:lstStyle/>
          <a:p>
            <a:pPr algn="ctr">
              <a:buClr>
                <a:srgbClr val="000000"/>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a:latin typeface="Century Gothic" panose="020B0502020202020204" pitchFamily="34" charset="0"/>
              </a:rPr>
              <a:t>Teammanager</a:t>
            </a:r>
            <a:endParaRPr lang="en-GB" sz="1200" dirty="0">
              <a:latin typeface="Century Gothic" panose="020B0502020202020204" pitchFamily="34" charset="0"/>
            </a:endParaRPr>
          </a:p>
        </p:txBody>
      </p:sp>
      <p:sp>
        <p:nvSpPr>
          <p:cNvPr id="29" name="Rectangle 16">
            <a:extLst>
              <a:ext uri="{FF2B5EF4-FFF2-40B4-BE49-F238E27FC236}">
                <a16:creationId xmlns:a16="http://schemas.microsoft.com/office/drawing/2014/main" id="{3689C0C5-D205-4F70-B9EA-CFC6A7D73E63}"/>
              </a:ext>
            </a:extLst>
          </p:cNvPr>
          <p:cNvSpPr>
            <a:spLocks noChangeArrowheads="1"/>
          </p:cNvSpPr>
          <p:nvPr/>
        </p:nvSpPr>
        <p:spPr bwMode="auto">
          <a:xfrm>
            <a:off x="3550754" y="5740666"/>
            <a:ext cx="1704975" cy="274091"/>
          </a:xfrm>
          <a:prstGeom prst="rect">
            <a:avLst/>
          </a:prstGeom>
          <a:noFill/>
          <a:ln w="12700">
            <a:noFill/>
            <a:round/>
            <a:headEnd/>
            <a:tailEnd/>
          </a:ln>
        </p:spPr>
        <p:txBody>
          <a:bodyPr lIns="90360" tIns="44280" rIns="90360" bIns="44280">
            <a:spAutoFit/>
          </a:bodyPr>
          <a:lstStyle/>
          <a:p>
            <a:pPr algn="ctr">
              <a:buClr>
                <a:srgbClr val="000000"/>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a:latin typeface="Century Gothic" panose="020B0502020202020204" pitchFamily="34" charset="0"/>
              </a:rPr>
              <a:t>Teammanager</a:t>
            </a:r>
            <a:endParaRPr lang="en-GB" sz="1200" dirty="0">
              <a:latin typeface="Century Gothic" panose="020B0502020202020204" pitchFamily="34" charset="0"/>
            </a:endParaRPr>
          </a:p>
        </p:txBody>
      </p:sp>
      <p:sp>
        <p:nvSpPr>
          <p:cNvPr id="33" name="Rectangle 16">
            <a:extLst>
              <a:ext uri="{FF2B5EF4-FFF2-40B4-BE49-F238E27FC236}">
                <a16:creationId xmlns:a16="http://schemas.microsoft.com/office/drawing/2014/main" id="{A934DB57-D073-4E2B-9D58-E97C6A78EFDE}"/>
              </a:ext>
            </a:extLst>
          </p:cNvPr>
          <p:cNvSpPr>
            <a:spLocks noChangeArrowheads="1"/>
          </p:cNvSpPr>
          <p:nvPr/>
        </p:nvSpPr>
        <p:spPr bwMode="auto">
          <a:xfrm>
            <a:off x="5474441" y="5740666"/>
            <a:ext cx="1704975" cy="274091"/>
          </a:xfrm>
          <a:prstGeom prst="rect">
            <a:avLst/>
          </a:prstGeom>
          <a:noFill/>
          <a:ln w="12700">
            <a:noFill/>
            <a:round/>
            <a:headEnd/>
            <a:tailEnd/>
          </a:ln>
        </p:spPr>
        <p:txBody>
          <a:bodyPr lIns="90360" tIns="44280" rIns="90360" bIns="44280">
            <a:spAutoFit/>
          </a:bodyPr>
          <a:lstStyle/>
          <a:p>
            <a:pPr algn="ctr">
              <a:buClr>
                <a:srgbClr val="000000"/>
              </a:buClr>
              <a:buSzPct val="100000"/>
              <a:buFont typeface="AvantGarde Bk BT"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a:latin typeface="Century Gothic" panose="020B0502020202020204" pitchFamily="34" charset="0"/>
              </a:rPr>
              <a:t>Teammanager</a:t>
            </a:r>
            <a:endParaRPr lang="en-GB" sz="1200" dirty="0">
              <a:latin typeface="Century Gothic" panose="020B0502020202020204" pitchFamily="34" charset="0"/>
            </a:endParaRPr>
          </a:p>
        </p:txBody>
      </p:sp>
      <p:sp>
        <p:nvSpPr>
          <p:cNvPr id="34" name="Line 12">
            <a:extLst>
              <a:ext uri="{FF2B5EF4-FFF2-40B4-BE49-F238E27FC236}">
                <a16:creationId xmlns:a16="http://schemas.microsoft.com/office/drawing/2014/main" id="{3FDB8B9D-FF28-4ED7-84D8-8A42BD81159C}"/>
              </a:ext>
            </a:extLst>
          </p:cNvPr>
          <p:cNvSpPr>
            <a:spLocks noChangeShapeType="1"/>
          </p:cNvSpPr>
          <p:nvPr/>
        </p:nvSpPr>
        <p:spPr bwMode="auto">
          <a:xfrm flipH="1">
            <a:off x="4398045" y="4660798"/>
            <a:ext cx="9052" cy="712411"/>
          </a:xfrm>
          <a:prstGeom prst="line">
            <a:avLst/>
          </a:prstGeom>
          <a:noFill/>
          <a:ln w="12700">
            <a:solidFill>
              <a:srgbClr val="0070C0"/>
            </a:solidFill>
            <a:miter lim="800000"/>
            <a:headEnd/>
            <a:tailEnd/>
          </a:ln>
        </p:spPr>
        <p:txBody>
          <a:bodyPr/>
          <a:lstStyle/>
          <a:p>
            <a:endParaRPr lang="nl-NL" sz="2000">
              <a:latin typeface="Century Gothic" panose="020B0502020202020204" pitchFamily="34" charset="0"/>
            </a:endParaRPr>
          </a:p>
        </p:txBody>
      </p:sp>
      <p:sp>
        <p:nvSpPr>
          <p:cNvPr id="35" name="Line 12">
            <a:extLst>
              <a:ext uri="{FF2B5EF4-FFF2-40B4-BE49-F238E27FC236}">
                <a16:creationId xmlns:a16="http://schemas.microsoft.com/office/drawing/2014/main" id="{9F4A6967-7F18-4490-9392-5967B36D1456}"/>
              </a:ext>
            </a:extLst>
          </p:cNvPr>
          <p:cNvSpPr>
            <a:spLocks noChangeShapeType="1"/>
          </p:cNvSpPr>
          <p:nvPr/>
        </p:nvSpPr>
        <p:spPr bwMode="auto">
          <a:xfrm flipH="1">
            <a:off x="4412267" y="5373209"/>
            <a:ext cx="0" cy="254472"/>
          </a:xfrm>
          <a:prstGeom prst="line">
            <a:avLst/>
          </a:prstGeom>
          <a:noFill/>
          <a:ln w="12700">
            <a:solidFill>
              <a:srgbClr val="0070C0"/>
            </a:solidFill>
            <a:miter lim="800000"/>
            <a:headEnd/>
            <a:tailEnd/>
          </a:ln>
        </p:spPr>
        <p:txBody>
          <a:bodyPr/>
          <a:lstStyle/>
          <a:p>
            <a:endParaRPr lang="nl-NL" sz="2000">
              <a:latin typeface="Century Gothic" panose="020B0502020202020204" pitchFamily="34" charset="0"/>
            </a:endParaRPr>
          </a:p>
        </p:txBody>
      </p:sp>
      <p:sp>
        <p:nvSpPr>
          <p:cNvPr id="36" name="Line 12">
            <a:extLst>
              <a:ext uri="{FF2B5EF4-FFF2-40B4-BE49-F238E27FC236}">
                <a16:creationId xmlns:a16="http://schemas.microsoft.com/office/drawing/2014/main" id="{7D73FEB2-4A1E-4CAD-9A71-30EB839AFDC6}"/>
              </a:ext>
            </a:extLst>
          </p:cNvPr>
          <p:cNvSpPr>
            <a:spLocks noChangeShapeType="1"/>
          </p:cNvSpPr>
          <p:nvPr/>
        </p:nvSpPr>
        <p:spPr bwMode="auto">
          <a:xfrm flipH="1">
            <a:off x="2540059" y="5373216"/>
            <a:ext cx="3969464" cy="1"/>
          </a:xfrm>
          <a:prstGeom prst="line">
            <a:avLst/>
          </a:prstGeom>
          <a:noFill/>
          <a:ln w="12700">
            <a:solidFill>
              <a:srgbClr val="0070C0"/>
            </a:solidFill>
            <a:miter lim="800000"/>
            <a:headEnd/>
            <a:tailEnd/>
          </a:ln>
        </p:spPr>
        <p:txBody>
          <a:bodyPr/>
          <a:lstStyle/>
          <a:p>
            <a:endParaRPr lang="nl-NL" sz="2000">
              <a:latin typeface="Century Gothic" panose="020B0502020202020204" pitchFamily="34" charset="0"/>
            </a:endParaRPr>
          </a:p>
        </p:txBody>
      </p:sp>
      <p:sp>
        <p:nvSpPr>
          <p:cNvPr id="37" name="Line 12">
            <a:extLst>
              <a:ext uri="{FF2B5EF4-FFF2-40B4-BE49-F238E27FC236}">
                <a16:creationId xmlns:a16="http://schemas.microsoft.com/office/drawing/2014/main" id="{D136295C-F39F-4670-A414-F01C73E5CF0F}"/>
              </a:ext>
            </a:extLst>
          </p:cNvPr>
          <p:cNvSpPr>
            <a:spLocks noChangeShapeType="1"/>
          </p:cNvSpPr>
          <p:nvPr/>
        </p:nvSpPr>
        <p:spPr bwMode="auto">
          <a:xfrm flipH="1">
            <a:off x="6509523" y="5373209"/>
            <a:ext cx="0" cy="254472"/>
          </a:xfrm>
          <a:prstGeom prst="line">
            <a:avLst/>
          </a:prstGeom>
          <a:noFill/>
          <a:ln w="12700">
            <a:solidFill>
              <a:srgbClr val="0070C0"/>
            </a:solidFill>
            <a:miter lim="800000"/>
            <a:headEnd/>
            <a:tailEnd/>
          </a:ln>
        </p:spPr>
        <p:txBody>
          <a:bodyPr/>
          <a:lstStyle/>
          <a:p>
            <a:endParaRPr lang="nl-NL" sz="2000">
              <a:latin typeface="Century Gothic" panose="020B0502020202020204" pitchFamily="34" charset="0"/>
            </a:endParaRPr>
          </a:p>
        </p:txBody>
      </p:sp>
      <p:sp>
        <p:nvSpPr>
          <p:cNvPr id="38" name="Line 12">
            <a:extLst>
              <a:ext uri="{FF2B5EF4-FFF2-40B4-BE49-F238E27FC236}">
                <a16:creationId xmlns:a16="http://schemas.microsoft.com/office/drawing/2014/main" id="{72FD993D-C8DB-4A42-AD99-F6F56736491C}"/>
              </a:ext>
            </a:extLst>
          </p:cNvPr>
          <p:cNvSpPr>
            <a:spLocks noChangeShapeType="1"/>
          </p:cNvSpPr>
          <p:nvPr/>
        </p:nvSpPr>
        <p:spPr bwMode="auto">
          <a:xfrm flipH="1">
            <a:off x="2542777" y="5373209"/>
            <a:ext cx="0" cy="254472"/>
          </a:xfrm>
          <a:prstGeom prst="line">
            <a:avLst/>
          </a:prstGeom>
          <a:noFill/>
          <a:ln w="12700">
            <a:solidFill>
              <a:srgbClr val="0070C0"/>
            </a:solidFill>
            <a:miter lim="800000"/>
            <a:headEnd/>
            <a:tailEnd/>
          </a:ln>
        </p:spPr>
        <p:txBody>
          <a:bodyPr/>
          <a:lstStyle/>
          <a:p>
            <a:endParaRPr lang="nl-NL" sz="2000">
              <a:latin typeface="Century Gothic" panose="020B0502020202020204" pitchFamily="34" charset="0"/>
            </a:endParaRPr>
          </a:p>
        </p:txBody>
      </p:sp>
    </p:spTree>
    <p:extLst>
      <p:ext uri="{BB962C8B-B14F-4D97-AF65-F5344CB8AC3E}">
        <p14:creationId xmlns:p14="http://schemas.microsoft.com/office/powerpoint/2010/main" val="7119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9" grpId="0" animBg="1"/>
    </p:bldLst>
  </p:timing>
</p:sld>
</file>

<file path=ppt/theme/theme1.xml><?xml version="1.0" encoding="utf-8"?>
<a:theme xmlns:a="http://schemas.openxmlformats.org/drawingml/2006/main" name="NIMO - oud- nieuw">
  <a:themeElements>
    <a:clrScheme name="NIMO">
      <a:dk1>
        <a:sysClr val="windowText" lastClr="000000"/>
      </a:dk1>
      <a:lt1>
        <a:sysClr val="window" lastClr="FFFFFF"/>
      </a:lt1>
      <a:dk2>
        <a:srgbClr val="44546A"/>
      </a:dk2>
      <a:lt2>
        <a:srgbClr val="E7E6E6"/>
      </a:lt2>
      <a:accent1>
        <a:srgbClr val="3C1053"/>
      </a:accent1>
      <a:accent2>
        <a:srgbClr val="AB317F"/>
      </a:accent2>
      <a:accent3>
        <a:srgbClr val="A5A5A5"/>
      </a:accent3>
      <a:accent4>
        <a:srgbClr val="12AACB"/>
      </a:accent4>
      <a:accent5>
        <a:srgbClr val="870150"/>
      </a:accent5>
      <a:accent6>
        <a:srgbClr val="002878"/>
      </a:accent6>
      <a:hlink>
        <a:srgbClr val="E7E6E6"/>
      </a:hlink>
      <a:folHlink>
        <a:srgbClr val="12AACB"/>
      </a:folHlink>
    </a:clrScheme>
    <a:fontScheme name="Aangepast 2">
      <a:majorFont>
        <a:latin typeface="Century Gothic"/>
        <a:ea typeface=""/>
        <a:cs typeface=""/>
      </a:majorFont>
      <a:minorFont>
        <a:latin typeface="Century Gothi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IMO - oud- nieuw" id="{D0E4416B-8A1F-4DD5-A04B-84A3E662F720}" vid="{C728E5D9-17AC-49DA-B876-CD0A71D36DC4}"/>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angepast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99F51F782C44F8718E78CA709DDC8" ma:contentTypeVersion="14" ma:contentTypeDescription="Een nieuw document maken." ma:contentTypeScope="" ma:versionID="72f5bfe5743ea5963960bbab8b6ab0fc">
  <xsd:schema xmlns:xsd="http://www.w3.org/2001/XMLSchema" xmlns:xs="http://www.w3.org/2001/XMLSchema" xmlns:p="http://schemas.microsoft.com/office/2006/metadata/properties" xmlns:ns2="adaf2f31-22d0-4651-b0e6-f179eb5c3233" xmlns:ns3="da637b08-40fb-41e9-a787-e19367c21139" targetNamespace="http://schemas.microsoft.com/office/2006/metadata/properties" ma:root="true" ma:fieldsID="b94dc250a8a70d284b3bfe08e8dd327c" ns2:_="" ns3:_="">
    <xsd:import namespace="adaf2f31-22d0-4651-b0e6-f179eb5c3233"/>
    <xsd:import namespace="da637b08-40fb-41e9-a787-e19367c211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Datum" minOccurs="0"/>
                <xsd:element ref="ns2:MediaServiceGenerationTime" minOccurs="0"/>
                <xsd:element ref="ns2:MediaServiceEventHashCode" minOccurs="0"/>
                <xsd:element ref="ns2:Locati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f2f31-22d0-4651-b0e6-f179eb5c323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atum" ma:index="16" nillable="true" ma:displayName="Datum" ma:format="DateTime" ma:internalName="Datum">
      <xsd:simpleType>
        <xsd:restriction base="dms:DateTim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ocatie" ma:index="19" ma:displayName="Locatie" ma:format="Hyperlink" ma:internalName="Locatie">
      <xsd:complexType>
        <xsd:complexContent>
          <xsd:extension base="dms:URL">
            <xsd:sequence>
              <xsd:element name="Url" type="dms:ValidUrl"/>
              <xsd:element name="Description" type="xsd:string"/>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637b08-40fb-41e9-a787-e19367c21139"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um xmlns="adaf2f31-22d0-4651-b0e6-f179eb5c3233" xsi:nil="true"/>
    <SharedWithUsers xmlns="da637b08-40fb-41e9-a787-e19367c21139">
      <UserInfo>
        <DisplayName>Ron Tode</DisplayName>
        <AccountId>13</AccountId>
        <AccountType/>
      </UserInfo>
      <UserInfo>
        <DisplayName>Hans Treffers</DisplayName>
        <AccountId>18</AccountId>
        <AccountType/>
      </UserInfo>
    </SharedWithUsers>
    <Locatie xmlns="adaf2f31-22d0-4651-b0e6-f179eb5c3233">
      <Url/>
      <Description/>
    </Locati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D5813-59FF-4535-A5D3-218448F6EE3E}"/>
</file>

<file path=customXml/itemProps2.xml><?xml version="1.0" encoding="utf-8"?>
<ds:datastoreItem xmlns:ds="http://schemas.openxmlformats.org/officeDocument/2006/customXml" ds:itemID="{C1A15306-8BC2-4CE2-8CE2-B0EAC7B055C9}">
  <ds:schemaRefs>
    <ds:schemaRef ds:uri="http://purl.org/dc/elements/1.1/"/>
    <ds:schemaRef ds:uri="http://schemas.openxmlformats.org/package/2006/metadata/core-properties"/>
    <ds:schemaRef ds:uri="http://schemas.microsoft.com/office/infopath/2007/PartnerControls"/>
    <ds:schemaRef ds:uri="adaf2f31-22d0-4651-b0e6-f179eb5c3233"/>
    <ds:schemaRef ds:uri="http://purl.org/dc/terms/"/>
    <ds:schemaRef ds:uri="http://schemas.microsoft.com/office/2006/metadata/properties"/>
    <ds:schemaRef ds:uri="http://schemas.microsoft.com/office/2006/documentManagement/types"/>
    <ds:schemaRef ds:uri="da637b08-40fb-41e9-a787-e19367c21139"/>
    <ds:schemaRef ds:uri="http://www.w3.org/XML/1998/namespace"/>
    <ds:schemaRef ds:uri="http://purl.org/dc/dcmitype/"/>
  </ds:schemaRefs>
</ds:datastoreItem>
</file>

<file path=customXml/itemProps3.xml><?xml version="1.0" encoding="utf-8"?>
<ds:datastoreItem xmlns:ds="http://schemas.openxmlformats.org/officeDocument/2006/customXml" ds:itemID="{549EF9B2-7676-4A5E-A71B-CD4F491CF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NIMO - oud- nieuw</Template>
  <TotalTime>1642</TotalTime>
  <Words>936</Words>
  <Application>Microsoft Office PowerPoint</Application>
  <PresentationFormat>Diavoorstelling (4:3)</PresentationFormat>
  <Paragraphs>205</Paragraphs>
  <Slides>18</Slides>
  <Notes>13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18</vt:i4>
      </vt:variant>
    </vt:vector>
  </HeadingPairs>
  <TitlesOfParts>
    <vt:vector size="26" baseType="lpstr">
      <vt:lpstr>Arial</vt:lpstr>
      <vt:lpstr>AvantGarde Bk BT</vt:lpstr>
      <vt:lpstr>Calibri</vt:lpstr>
      <vt:lpstr>Century Gothic</vt:lpstr>
      <vt:lpstr>Times</vt:lpstr>
      <vt:lpstr>Wingdings</vt:lpstr>
      <vt:lpstr>NIMO - oud- nieuw</vt:lpstr>
      <vt:lpstr>Aangepast ontwerp</vt:lpstr>
      <vt:lpstr>NIMO Summerschool</vt:lpstr>
      <vt:lpstr>Hoe werkt het?</vt:lpstr>
      <vt:lpstr>Agenda</vt:lpstr>
      <vt:lpstr>Even voorstellen:</vt:lpstr>
      <vt:lpstr>Even voorstellen</vt:lpstr>
      <vt:lpstr>Herken je dit?</vt:lpstr>
      <vt:lpstr>Vraag</vt:lpstr>
      <vt:lpstr>Een goed opdrachtgever…</vt:lpstr>
      <vt:lpstr>Organigram &amp; rolverdeling stuurgroep</vt:lpstr>
      <vt:lpstr>Quizvraag</vt:lpstr>
      <vt:lpstr>Agenda</vt:lpstr>
      <vt:lpstr>Kerntaak stuurgroep tijdens het project</vt:lpstr>
      <vt:lpstr>Exception (Afwijking)</vt:lpstr>
      <vt:lpstr>Management by Exception op elk niveau</vt:lpstr>
      <vt:lpstr>Evaluatie en vervolgstappen</vt:lpstr>
      <vt:lpstr>Afsluiting</vt:lpstr>
      <vt:lpstr>Tips &amp; tricks</vt:lpstr>
      <vt:lpstr>Samenstelling stuurgroep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Curriculum</dc:title>
  <dc:creator>Lois van der Burg</dc:creator>
  <cp:lastModifiedBy>Bart Hoitink</cp:lastModifiedBy>
  <cp:revision>56</cp:revision>
  <cp:lastPrinted>2019-07-05T09:22:03Z</cp:lastPrinted>
  <dcterms:created xsi:type="dcterms:W3CDTF">2017-07-20T12:29:06Z</dcterms:created>
  <dcterms:modified xsi:type="dcterms:W3CDTF">2019-07-05T12:11:34Z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0x0101009FA99F51F782C44F8718E78CA709DDC8</vt:lpwstr>
  </property>
</Properties>
</file>